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0" r:id="rId1"/>
  </p:sldMasterIdLst>
  <p:notesMasterIdLst>
    <p:notesMasterId r:id="rId16"/>
  </p:notesMasterIdLst>
  <p:sldIdLst>
    <p:sldId id="339" r:id="rId2"/>
    <p:sldId id="299" r:id="rId3"/>
    <p:sldId id="466" r:id="rId4"/>
    <p:sldId id="278" r:id="rId5"/>
    <p:sldId id="467" r:id="rId6"/>
    <p:sldId id="262" r:id="rId7"/>
    <p:sldId id="468" r:id="rId8"/>
    <p:sldId id="276" r:id="rId9"/>
    <p:sldId id="469" r:id="rId10"/>
    <p:sldId id="273" r:id="rId11"/>
    <p:sldId id="471" r:id="rId12"/>
    <p:sldId id="411" r:id="rId13"/>
    <p:sldId id="474" r:id="rId14"/>
    <p:sldId id="473" r:id="rId15"/>
  </p:sldIdLst>
  <p:sldSz cx="12192000" cy="6858000"/>
  <p:notesSz cx="6858000" cy="9144000"/>
  <p:custDataLst>
    <p:tags r:id="rId1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A419"/>
    <a:srgbClr val="3A3A3A"/>
    <a:srgbClr val="F26521"/>
    <a:srgbClr val="F2F2F2"/>
    <a:srgbClr val="FF94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5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13BBE5-0BEA-4494-9BEF-C8C2F48C9E2D}" type="datetimeFigureOut">
              <a:rPr lang="zh-CN" altLang="en-US" smtClean="0"/>
              <a:t>2022/8/21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CB8912-F0BA-4AD8-8415-DA1F26BCB0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3252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3E672-8C94-4E5C-A35C-A7A1FD6C6C34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65789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1EC5DD-2C2E-4DC7-B8E1-B2DA8D4E2E85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24885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6CE9B-81DC-4E2A-9C67-CE0D35C83AA2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2688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E89EEC-01A0-436F-AC23-163627CE16D6}" type="slidenum">
              <a:rPr lang="id-ID" smtClean="0"/>
              <a:t>12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549169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E89EEC-01A0-436F-AC23-163627CE16D6}" type="slidenum">
              <a:rPr lang="id-ID" smtClean="0"/>
              <a:t>13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053508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3E672-8C94-4E5C-A35C-A7A1FD6C6C34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0386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367DAC-B7C4-4562-991F-2B4481CA1F1E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66395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6CE9B-81DC-4E2A-9C67-CE0D35C83AA2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83500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F1499-C8D1-4AB0-883C-35397D49C447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81233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6CE9B-81DC-4E2A-9C67-CE0D35C83AA2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13696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6A9B-126A-4E6D-AAF1-1109D0968196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61093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6CE9B-81DC-4E2A-9C67-CE0D35C83AA2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43209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8B5B6A-216D-4853-8823-8A6210AA1096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86398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6CE9B-81DC-4E2A-9C67-CE0D35C83AA2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76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9559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1_Title Slide">
    <p:bg>
      <p:bgPr>
        <a:gradFill>
          <a:gsLst>
            <a:gs pos="0">
              <a:srgbClr val="CF016D"/>
            </a:gs>
            <a:gs pos="92000">
              <a:srgbClr val="3328A0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6823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2960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7786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图片占位符 4"/>
          <p:cNvSpPr>
            <a:spLocks noGrp="1"/>
          </p:cNvSpPr>
          <p:nvPr>
            <p:ph type="pic" sz="quarter" idx="10"/>
          </p:nvPr>
        </p:nvSpPr>
        <p:spPr>
          <a:xfrm>
            <a:off x="3476569" y="3690464"/>
            <a:ext cx="5153701" cy="2008692"/>
          </a:xfrm>
          <a:custGeom>
            <a:avLst/>
            <a:gdLst>
              <a:gd name="connsiteX0" fmla="*/ 3282886 w 5153701"/>
              <a:gd name="connsiteY0" fmla="*/ 0 h 2008692"/>
              <a:gd name="connsiteX1" fmla="*/ 5153701 w 5153701"/>
              <a:gd name="connsiteY1" fmla="*/ 725628 h 2008692"/>
              <a:gd name="connsiteX2" fmla="*/ 1870815 w 5153701"/>
              <a:gd name="connsiteY2" fmla="*/ 2008692 h 2008692"/>
              <a:gd name="connsiteX3" fmla="*/ 0 w 5153701"/>
              <a:gd name="connsiteY3" fmla="*/ 1283064 h 2008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53701" h="2008692">
                <a:moveTo>
                  <a:pt x="3282886" y="0"/>
                </a:moveTo>
                <a:lnTo>
                  <a:pt x="5153701" y="725628"/>
                </a:lnTo>
                <a:lnTo>
                  <a:pt x="1870815" y="2008692"/>
                </a:lnTo>
                <a:lnTo>
                  <a:pt x="0" y="128306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4982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图片占位符 5"/>
          <p:cNvSpPr>
            <a:spLocks noGrp="1"/>
          </p:cNvSpPr>
          <p:nvPr>
            <p:ph type="pic" sz="quarter" idx="10"/>
          </p:nvPr>
        </p:nvSpPr>
        <p:spPr>
          <a:xfrm>
            <a:off x="4862286" y="2555649"/>
            <a:ext cx="2467428" cy="2467428"/>
          </a:xfrm>
          <a:custGeom>
            <a:avLst/>
            <a:gdLst>
              <a:gd name="connsiteX0" fmla="*/ 1233714 w 2467428"/>
              <a:gd name="connsiteY0" fmla="*/ 0 h 2467428"/>
              <a:gd name="connsiteX1" fmla="*/ 2467428 w 2467428"/>
              <a:gd name="connsiteY1" fmla="*/ 1233714 h 2467428"/>
              <a:gd name="connsiteX2" fmla="*/ 1233714 w 2467428"/>
              <a:gd name="connsiteY2" fmla="*/ 2467428 h 2467428"/>
              <a:gd name="connsiteX3" fmla="*/ 0 w 2467428"/>
              <a:gd name="connsiteY3" fmla="*/ 1233714 h 2467428"/>
              <a:gd name="connsiteX4" fmla="*/ 1233714 w 2467428"/>
              <a:gd name="connsiteY4" fmla="*/ 0 h 2467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7428" h="2467428">
                <a:moveTo>
                  <a:pt x="1233714" y="0"/>
                </a:moveTo>
                <a:cubicBezTo>
                  <a:pt x="1915075" y="0"/>
                  <a:pt x="2467428" y="552353"/>
                  <a:pt x="2467428" y="1233714"/>
                </a:cubicBezTo>
                <a:cubicBezTo>
                  <a:pt x="2467428" y="1915075"/>
                  <a:pt x="1915075" y="2467428"/>
                  <a:pt x="1233714" y="2467428"/>
                </a:cubicBezTo>
                <a:cubicBezTo>
                  <a:pt x="552353" y="2467428"/>
                  <a:pt x="0" y="1915075"/>
                  <a:pt x="0" y="1233714"/>
                </a:cubicBezTo>
                <a:cubicBezTo>
                  <a:pt x="0" y="552353"/>
                  <a:pt x="552353" y="0"/>
                  <a:pt x="1233714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1602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图片占位符 5"/>
          <p:cNvSpPr>
            <a:spLocks noGrp="1"/>
          </p:cNvSpPr>
          <p:nvPr>
            <p:ph type="pic" sz="quarter" idx="10"/>
          </p:nvPr>
        </p:nvSpPr>
        <p:spPr>
          <a:xfrm>
            <a:off x="6896100" y="1663700"/>
            <a:ext cx="4237064" cy="4249738"/>
          </a:xfrm>
          <a:custGeom>
            <a:avLst/>
            <a:gdLst>
              <a:gd name="connsiteX0" fmla="*/ 0 w 4237064"/>
              <a:gd name="connsiteY0" fmla="*/ 0 h 4249738"/>
              <a:gd name="connsiteX1" fmla="*/ 4237064 w 4237064"/>
              <a:gd name="connsiteY1" fmla="*/ 0 h 4249738"/>
              <a:gd name="connsiteX2" fmla="*/ 4237064 w 4237064"/>
              <a:gd name="connsiteY2" fmla="*/ 4249738 h 4249738"/>
              <a:gd name="connsiteX3" fmla="*/ 0 w 4237064"/>
              <a:gd name="connsiteY3" fmla="*/ 4249738 h 4249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37064" h="4249738">
                <a:moveTo>
                  <a:pt x="0" y="0"/>
                </a:moveTo>
                <a:lnTo>
                  <a:pt x="4237064" y="0"/>
                </a:lnTo>
                <a:lnTo>
                  <a:pt x="4237064" y="4249738"/>
                </a:lnTo>
                <a:lnTo>
                  <a:pt x="0" y="4249738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9186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图片占位符 4"/>
          <p:cNvSpPr>
            <a:spLocks noGrp="1"/>
          </p:cNvSpPr>
          <p:nvPr>
            <p:ph type="pic" sz="quarter" idx="10"/>
          </p:nvPr>
        </p:nvSpPr>
        <p:spPr>
          <a:xfrm>
            <a:off x="6367225" y="1427364"/>
            <a:ext cx="4680000" cy="4680000"/>
          </a:xfrm>
          <a:custGeom>
            <a:avLst/>
            <a:gdLst>
              <a:gd name="connsiteX0" fmla="*/ 0 w 4680000"/>
              <a:gd name="connsiteY0" fmla="*/ 0 h 4680000"/>
              <a:gd name="connsiteX1" fmla="*/ 4680000 w 4680000"/>
              <a:gd name="connsiteY1" fmla="*/ 0 h 4680000"/>
              <a:gd name="connsiteX2" fmla="*/ 4680000 w 4680000"/>
              <a:gd name="connsiteY2" fmla="*/ 4680000 h 4680000"/>
              <a:gd name="connsiteX3" fmla="*/ 0 w 4680000"/>
              <a:gd name="connsiteY3" fmla="*/ 4680000 h 46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80000" h="4680000">
                <a:moveTo>
                  <a:pt x="0" y="0"/>
                </a:moveTo>
                <a:lnTo>
                  <a:pt x="4680000" y="0"/>
                </a:lnTo>
                <a:lnTo>
                  <a:pt x="4680000" y="4680000"/>
                </a:lnTo>
                <a:lnTo>
                  <a:pt x="0" y="4680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6076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2418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图片占位符 5"/>
          <p:cNvSpPr>
            <a:spLocks noGrp="1"/>
          </p:cNvSpPr>
          <p:nvPr>
            <p:ph type="pic" sz="quarter" idx="10"/>
          </p:nvPr>
        </p:nvSpPr>
        <p:spPr>
          <a:xfrm>
            <a:off x="1" y="560441"/>
            <a:ext cx="2868559" cy="5737121"/>
          </a:xfrm>
          <a:custGeom>
            <a:avLst/>
            <a:gdLst>
              <a:gd name="connsiteX0" fmla="*/ 0 w 2868559"/>
              <a:gd name="connsiteY0" fmla="*/ 0 h 5737121"/>
              <a:gd name="connsiteX1" fmla="*/ 2868559 w 2868559"/>
              <a:gd name="connsiteY1" fmla="*/ 2868561 h 5737121"/>
              <a:gd name="connsiteX2" fmla="*/ 0 w 2868559"/>
              <a:gd name="connsiteY2" fmla="*/ 5737121 h 573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68559" h="5737121">
                <a:moveTo>
                  <a:pt x="0" y="0"/>
                </a:moveTo>
                <a:lnTo>
                  <a:pt x="2868559" y="2868561"/>
                </a:lnTo>
                <a:lnTo>
                  <a:pt x="0" y="573712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7208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 userDrawn="1"/>
        </p:nvSpPr>
        <p:spPr>
          <a:xfrm>
            <a:off x="4318000" y="2971800"/>
            <a:ext cx="3556000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00" dirty="0">
                <a:solidFill>
                  <a:schemeClr val="bg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感谢您下载包图网平台上提供的</a:t>
            </a:r>
            <a:r>
              <a:rPr lang="en-US" altLang="zh-CN" sz="300" dirty="0">
                <a:solidFill>
                  <a:schemeClr val="bg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PPT</a:t>
            </a:r>
            <a:r>
              <a:rPr lang="zh-CN" altLang="en-US" sz="300" dirty="0">
                <a:solidFill>
                  <a:schemeClr val="bg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作品，为了您和包图网以及原创作者的利益，请勿复制、传播、销售，否则将承担法律责任！包图网将对作品进行维权，按照传播下载次数进行十倍的索取赔偿！</a:t>
            </a:r>
          </a:p>
          <a:p>
            <a:r>
              <a:rPr lang="en-US" altLang="zh-CN" sz="600" dirty="0">
                <a:solidFill>
                  <a:schemeClr val="bg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ibaotu.com</a:t>
            </a:r>
          </a:p>
        </p:txBody>
      </p:sp>
    </p:spTree>
    <p:extLst>
      <p:ext uri="{BB962C8B-B14F-4D97-AF65-F5344CB8AC3E}">
        <p14:creationId xmlns:p14="http://schemas.microsoft.com/office/powerpoint/2010/main" val="3337063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4" r:id="rId3"/>
    <p:sldLayoutId id="2147483658" r:id="rId4"/>
    <p:sldLayoutId id="2147483660" r:id="rId5"/>
    <p:sldLayoutId id="2147483663" r:id="rId6"/>
    <p:sldLayoutId id="2147483667" r:id="rId7"/>
    <p:sldLayoutId id="2147483670" r:id="rId8"/>
    <p:sldLayoutId id="2147483671" r:id="rId9"/>
    <p:sldLayoutId id="2147483672" r:id="rId10"/>
  </p:sldLayoutIdLst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james@shyinbi.co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Relationship Id="rId5" Type="http://schemas.openxmlformats.org/officeDocument/2006/relationships/hyperlink" Target="http://www.898021.com/" TargetMode="External"/><Relationship Id="rId4" Type="http://schemas.openxmlformats.org/officeDocument/2006/relationships/hyperlink" Target="http://www.shyinbi.com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>
            <a:extLst>
              <a:ext uri="{FF2B5EF4-FFF2-40B4-BE49-F238E27FC236}">
                <a16:creationId xmlns:a16="http://schemas.microsoft.com/office/drawing/2014/main" id="{25B63634-84E7-419A-907E-1C09B85550F7}"/>
              </a:ext>
            </a:extLst>
          </p:cNvPr>
          <p:cNvSpPr/>
          <p:nvPr/>
        </p:nvSpPr>
        <p:spPr>
          <a:xfrm>
            <a:off x="0" y="4682836"/>
            <a:ext cx="12192000" cy="2175164"/>
          </a:xfrm>
          <a:prstGeom prst="rect">
            <a:avLst/>
          </a:prstGeom>
          <a:solidFill>
            <a:srgbClr val="F265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" name="菱形 14">
            <a:extLst>
              <a:ext uri="{FF2B5EF4-FFF2-40B4-BE49-F238E27FC236}">
                <a16:creationId xmlns:a16="http://schemas.microsoft.com/office/drawing/2014/main" id="{15E9F809-5893-4E82-8FA7-D207F7640730}"/>
              </a:ext>
            </a:extLst>
          </p:cNvPr>
          <p:cNvSpPr/>
          <p:nvPr/>
        </p:nvSpPr>
        <p:spPr>
          <a:xfrm>
            <a:off x="6899563" y="1565563"/>
            <a:ext cx="5624946" cy="5624946"/>
          </a:xfrm>
          <a:prstGeom prst="diamo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" name="菱形 15">
            <a:extLst>
              <a:ext uri="{FF2B5EF4-FFF2-40B4-BE49-F238E27FC236}">
                <a16:creationId xmlns:a16="http://schemas.microsoft.com/office/drawing/2014/main" id="{D7F76ECF-3BC0-4621-8DBE-3B9D58CC3636}"/>
              </a:ext>
            </a:extLst>
          </p:cNvPr>
          <p:cNvSpPr/>
          <p:nvPr/>
        </p:nvSpPr>
        <p:spPr>
          <a:xfrm>
            <a:off x="7259781" y="1925781"/>
            <a:ext cx="4904510" cy="4904510"/>
          </a:xfrm>
          <a:prstGeom prst="diamond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7" name="任意多边形: 形状 26">
            <a:extLst>
              <a:ext uri="{FF2B5EF4-FFF2-40B4-BE49-F238E27FC236}">
                <a16:creationId xmlns:a16="http://schemas.microsoft.com/office/drawing/2014/main" id="{C893225D-2CF0-421E-B379-2BD9F8E43EC9}"/>
              </a:ext>
            </a:extLst>
          </p:cNvPr>
          <p:cNvSpPr/>
          <p:nvPr/>
        </p:nvSpPr>
        <p:spPr>
          <a:xfrm>
            <a:off x="7622806" y="2288806"/>
            <a:ext cx="4178461" cy="4178461"/>
          </a:xfrm>
          <a:custGeom>
            <a:avLst/>
            <a:gdLst>
              <a:gd name="connsiteX0" fmla="*/ 2089231 w 4178461"/>
              <a:gd name="connsiteY0" fmla="*/ 0 h 4178461"/>
              <a:gd name="connsiteX1" fmla="*/ 4178461 w 4178461"/>
              <a:gd name="connsiteY1" fmla="*/ 2089231 h 4178461"/>
              <a:gd name="connsiteX2" fmla="*/ 2089231 w 4178461"/>
              <a:gd name="connsiteY2" fmla="*/ 4178461 h 4178461"/>
              <a:gd name="connsiteX3" fmla="*/ 0 w 4178461"/>
              <a:gd name="connsiteY3" fmla="*/ 2089231 h 4178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78461" h="4178461">
                <a:moveTo>
                  <a:pt x="2089231" y="0"/>
                </a:moveTo>
                <a:lnTo>
                  <a:pt x="4178461" y="2089231"/>
                </a:lnTo>
                <a:lnTo>
                  <a:pt x="2089231" y="4178461"/>
                </a:lnTo>
                <a:lnTo>
                  <a:pt x="0" y="2089231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100" dirty="0">
              <a:cs typeface="+mn-ea"/>
              <a:sym typeface="+mn-lt"/>
            </a:endParaRP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98485C39-DBD2-41E1-B87F-F3A2C8780F8C}"/>
              </a:ext>
            </a:extLst>
          </p:cNvPr>
          <p:cNvGrpSpPr/>
          <p:nvPr/>
        </p:nvGrpSpPr>
        <p:grpSpPr>
          <a:xfrm>
            <a:off x="11218947" y="708296"/>
            <a:ext cx="360000" cy="304800"/>
            <a:chOff x="11540836" y="599086"/>
            <a:chExt cx="360000" cy="304800"/>
          </a:xfrm>
        </p:grpSpPr>
        <p:cxnSp>
          <p:nvCxnSpPr>
            <p:cNvPr id="7" name="直接连接符 6">
              <a:extLst>
                <a:ext uri="{FF2B5EF4-FFF2-40B4-BE49-F238E27FC236}">
                  <a16:creationId xmlns:a16="http://schemas.microsoft.com/office/drawing/2014/main" id="{AA9B5DC5-5128-4927-BDE1-571EE91A68A6}"/>
                </a:ext>
              </a:extLst>
            </p:cNvPr>
            <p:cNvCxnSpPr/>
            <p:nvPr/>
          </p:nvCxnSpPr>
          <p:spPr>
            <a:xfrm>
              <a:off x="11540836" y="599086"/>
              <a:ext cx="360000" cy="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>
              <a:extLst>
                <a:ext uri="{FF2B5EF4-FFF2-40B4-BE49-F238E27FC236}">
                  <a16:creationId xmlns:a16="http://schemas.microsoft.com/office/drawing/2014/main" id="{775A316B-78EA-4932-8D44-6800DCC545C3}"/>
                </a:ext>
              </a:extLst>
            </p:cNvPr>
            <p:cNvCxnSpPr/>
            <p:nvPr/>
          </p:nvCxnSpPr>
          <p:spPr>
            <a:xfrm>
              <a:off x="11540836" y="751486"/>
              <a:ext cx="360000" cy="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>
              <a:extLst>
                <a:ext uri="{FF2B5EF4-FFF2-40B4-BE49-F238E27FC236}">
                  <a16:creationId xmlns:a16="http://schemas.microsoft.com/office/drawing/2014/main" id="{5A77C2C7-3139-4057-8C81-AC1A1CA72DEA}"/>
                </a:ext>
              </a:extLst>
            </p:cNvPr>
            <p:cNvCxnSpPr/>
            <p:nvPr/>
          </p:nvCxnSpPr>
          <p:spPr>
            <a:xfrm>
              <a:off x="11540836" y="903886"/>
              <a:ext cx="360000" cy="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文本框 48">
            <a:extLst>
              <a:ext uri="{FF2B5EF4-FFF2-40B4-BE49-F238E27FC236}">
                <a16:creationId xmlns:a16="http://schemas.microsoft.com/office/drawing/2014/main" id="{6C103EBE-E136-4334-86FC-FF5480615AB2}"/>
              </a:ext>
            </a:extLst>
          </p:cNvPr>
          <p:cNvSpPr txBox="1"/>
          <p:nvPr/>
        </p:nvSpPr>
        <p:spPr>
          <a:xfrm>
            <a:off x="742277" y="3838925"/>
            <a:ext cx="4455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上海沪琼集团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-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上海印比网络科技有限公司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0" name="文本框 49">
            <a:extLst>
              <a:ext uri="{FF2B5EF4-FFF2-40B4-BE49-F238E27FC236}">
                <a16:creationId xmlns:a16="http://schemas.microsoft.com/office/drawing/2014/main" id="{C1D42E72-CAB0-414B-9C65-F445DC8D0979}"/>
              </a:ext>
            </a:extLst>
          </p:cNvPr>
          <p:cNvSpPr txBox="1"/>
          <p:nvPr/>
        </p:nvSpPr>
        <p:spPr>
          <a:xfrm>
            <a:off x="703805" y="1987166"/>
            <a:ext cx="791114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b="1" dirty="0" smtClean="0">
                <a:cs typeface="+mn-ea"/>
                <a:sym typeface="+mn-lt"/>
              </a:rPr>
              <a:t>印比公司物业管理系统</a:t>
            </a:r>
            <a:endParaRPr lang="zh-CN" altLang="en-US" sz="6000" b="1" dirty="0">
              <a:cs typeface="+mn-ea"/>
              <a:sym typeface="+mn-lt"/>
            </a:endParaRPr>
          </a:p>
        </p:txBody>
      </p:sp>
      <p:sp>
        <p:nvSpPr>
          <p:cNvPr id="51" name="矩形 50">
            <a:extLst>
              <a:ext uri="{FF2B5EF4-FFF2-40B4-BE49-F238E27FC236}">
                <a16:creationId xmlns:a16="http://schemas.microsoft.com/office/drawing/2014/main" id="{315CAAB3-94AE-43AC-BCF0-27D0348AD46C}"/>
              </a:ext>
            </a:extLst>
          </p:cNvPr>
          <p:cNvSpPr/>
          <p:nvPr/>
        </p:nvSpPr>
        <p:spPr>
          <a:xfrm>
            <a:off x="738724" y="3191811"/>
            <a:ext cx="73262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pc="3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Property management system of </a:t>
            </a:r>
            <a:r>
              <a:rPr lang="en-US" altLang="zh-CN" spc="300" dirty="0" err="1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Yinbi</a:t>
            </a:r>
            <a:r>
              <a:rPr lang="en-US" altLang="zh-CN" spc="3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 company</a:t>
            </a:r>
            <a:endParaRPr lang="zh-CN" altLang="en-US" spc="300" dirty="0">
              <a:solidFill>
                <a:schemeClr val="tx1">
                  <a:lumMod val="65000"/>
                  <a:lumOff val="35000"/>
                </a:schemeClr>
              </a:solidFill>
              <a:effectLst/>
              <a:cs typeface="+mn-ea"/>
              <a:sym typeface="+mn-lt"/>
            </a:endParaRPr>
          </a:p>
        </p:txBody>
      </p:sp>
      <p:grpSp>
        <p:nvGrpSpPr>
          <p:cNvPr id="52" name="组合 51">
            <a:extLst>
              <a:ext uri="{FF2B5EF4-FFF2-40B4-BE49-F238E27FC236}">
                <a16:creationId xmlns:a16="http://schemas.microsoft.com/office/drawing/2014/main" id="{B21307A2-C7C2-42DC-B637-3511775D77B9}"/>
              </a:ext>
            </a:extLst>
          </p:cNvPr>
          <p:cNvGrpSpPr/>
          <p:nvPr/>
        </p:nvGrpSpPr>
        <p:grpSpPr>
          <a:xfrm>
            <a:off x="862357" y="5541045"/>
            <a:ext cx="416937" cy="416935"/>
            <a:chOff x="891974" y="4415843"/>
            <a:chExt cx="450443" cy="450443"/>
          </a:xfrm>
        </p:grpSpPr>
        <p:sp>
          <p:nvSpPr>
            <p:cNvPr id="53" name="椭圆 52">
              <a:extLst>
                <a:ext uri="{FF2B5EF4-FFF2-40B4-BE49-F238E27FC236}">
                  <a16:creationId xmlns:a16="http://schemas.microsoft.com/office/drawing/2014/main" id="{57FF6ED4-12D0-45FB-BD05-328A612A4324}"/>
                </a:ext>
              </a:extLst>
            </p:cNvPr>
            <p:cNvSpPr/>
            <p:nvPr/>
          </p:nvSpPr>
          <p:spPr>
            <a:xfrm>
              <a:off x="891974" y="4415843"/>
              <a:ext cx="450443" cy="45044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4" name="椭圆 39">
              <a:extLst>
                <a:ext uri="{FF2B5EF4-FFF2-40B4-BE49-F238E27FC236}">
                  <a16:creationId xmlns:a16="http://schemas.microsoft.com/office/drawing/2014/main" id="{8556C3DA-E2C1-4A2D-9A3F-D35FAA1D1712}"/>
                </a:ext>
              </a:extLst>
            </p:cNvPr>
            <p:cNvSpPr/>
            <p:nvPr/>
          </p:nvSpPr>
          <p:spPr>
            <a:xfrm>
              <a:off x="993275" y="4502064"/>
              <a:ext cx="247839" cy="278000"/>
            </a:xfrm>
            <a:custGeom>
              <a:avLst/>
              <a:gdLst>
                <a:gd name="connsiteX0" fmla="*/ 199932 w 300038"/>
                <a:gd name="connsiteY0" fmla="*/ 273051 h 336551"/>
                <a:gd name="connsiteX1" fmla="*/ 192088 w 300038"/>
                <a:gd name="connsiteY1" fmla="*/ 280989 h 336551"/>
                <a:gd name="connsiteX2" fmla="*/ 192088 w 300038"/>
                <a:gd name="connsiteY2" fmla="*/ 306124 h 336551"/>
                <a:gd name="connsiteX3" fmla="*/ 199932 w 300038"/>
                <a:gd name="connsiteY3" fmla="*/ 312739 h 336551"/>
                <a:gd name="connsiteX4" fmla="*/ 250919 w 300038"/>
                <a:gd name="connsiteY4" fmla="*/ 312739 h 336551"/>
                <a:gd name="connsiteX5" fmla="*/ 258763 w 300038"/>
                <a:gd name="connsiteY5" fmla="*/ 306124 h 336551"/>
                <a:gd name="connsiteX6" fmla="*/ 258763 w 300038"/>
                <a:gd name="connsiteY6" fmla="*/ 280989 h 336551"/>
                <a:gd name="connsiteX7" fmla="*/ 250919 w 300038"/>
                <a:gd name="connsiteY7" fmla="*/ 273051 h 336551"/>
                <a:gd name="connsiteX8" fmla="*/ 199932 w 300038"/>
                <a:gd name="connsiteY8" fmla="*/ 273051 h 336551"/>
                <a:gd name="connsiteX9" fmla="*/ 101328 w 300038"/>
                <a:gd name="connsiteY9" fmla="*/ 196851 h 336551"/>
                <a:gd name="connsiteX10" fmla="*/ 107908 w 300038"/>
                <a:gd name="connsiteY10" fmla="*/ 196851 h 336551"/>
                <a:gd name="connsiteX11" fmla="*/ 111856 w 300038"/>
                <a:gd name="connsiteY11" fmla="*/ 202123 h 336551"/>
                <a:gd name="connsiteX12" fmla="*/ 128964 w 300038"/>
                <a:gd name="connsiteY12" fmla="*/ 248250 h 336551"/>
                <a:gd name="connsiteX13" fmla="*/ 131595 w 300038"/>
                <a:gd name="connsiteY13" fmla="*/ 239025 h 336551"/>
                <a:gd name="connsiteX14" fmla="*/ 126332 w 300038"/>
                <a:gd name="connsiteY14" fmla="*/ 225845 h 336551"/>
                <a:gd name="connsiteX15" fmla="*/ 127648 w 300038"/>
                <a:gd name="connsiteY15" fmla="*/ 217938 h 336551"/>
                <a:gd name="connsiteX16" fmla="*/ 132911 w 300038"/>
                <a:gd name="connsiteY16" fmla="*/ 215302 h 336551"/>
                <a:gd name="connsiteX17" fmla="*/ 167126 w 300038"/>
                <a:gd name="connsiteY17" fmla="*/ 215302 h 336551"/>
                <a:gd name="connsiteX18" fmla="*/ 172390 w 300038"/>
                <a:gd name="connsiteY18" fmla="*/ 217938 h 336551"/>
                <a:gd name="connsiteX19" fmla="*/ 173706 w 300038"/>
                <a:gd name="connsiteY19" fmla="*/ 225845 h 336551"/>
                <a:gd name="connsiteX20" fmla="*/ 168442 w 300038"/>
                <a:gd name="connsiteY20" fmla="*/ 239025 h 336551"/>
                <a:gd name="connsiteX21" fmla="*/ 171074 w 300038"/>
                <a:gd name="connsiteY21" fmla="*/ 248250 h 336551"/>
                <a:gd name="connsiteX22" fmla="*/ 188182 w 300038"/>
                <a:gd name="connsiteY22" fmla="*/ 202123 h 336551"/>
                <a:gd name="connsiteX23" fmla="*/ 192130 w 300038"/>
                <a:gd name="connsiteY23" fmla="*/ 196851 h 336551"/>
                <a:gd name="connsiteX24" fmla="*/ 198710 w 300038"/>
                <a:gd name="connsiteY24" fmla="*/ 196851 h 336551"/>
                <a:gd name="connsiteX25" fmla="*/ 265823 w 300038"/>
                <a:gd name="connsiteY25" fmla="*/ 224527 h 336551"/>
                <a:gd name="connsiteX26" fmla="*/ 300038 w 300038"/>
                <a:gd name="connsiteY26" fmla="*/ 274609 h 336551"/>
                <a:gd name="connsiteX27" fmla="*/ 300038 w 300038"/>
                <a:gd name="connsiteY27" fmla="*/ 328643 h 336551"/>
                <a:gd name="connsiteX28" fmla="*/ 292142 w 300038"/>
                <a:gd name="connsiteY28" fmla="*/ 336551 h 336551"/>
                <a:gd name="connsiteX29" fmla="*/ 7896 w 300038"/>
                <a:gd name="connsiteY29" fmla="*/ 336551 h 336551"/>
                <a:gd name="connsiteX30" fmla="*/ 0 w 300038"/>
                <a:gd name="connsiteY30" fmla="*/ 328643 h 336551"/>
                <a:gd name="connsiteX31" fmla="*/ 0 w 300038"/>
                <a:gd name="connsiteY31" fmla="*/ 274609 h 336551"/>
                <a:gd name="connsiteX32" fmla="*/ 34215 w 300038"/>
                <a:gd name="connsiteY32" fmla="*/ 224527 h 336551"/>
                <a:gd name="connsiteX33" fmla="*/ 101328 w 300038"/>
                <a:gd name="connsiteY33" fmla="*/ 196851 h 336551"/>
                <a:gd name="connsiteX34" fmla="*/ 155328 w 300038"/>
                <a:gd name="connsiteY34" fmla="*/ 0 h 336551"/>
                <a:gd name="connsiteX35" fmla="*/ 201775 w 300038"/>
                <a:gd name="connsiteY35" fmla="*/ 15854 h 336551"/>
                <a:gd name="connsiteX36" fmla="*/ 223008 w 300038"/>
                <a:gd name="connsiteY36" fmla="*/ 79268 h 336551"/>
                <a:gd name="connsiteX37" fmla="*/ 224335 w 300038"/>
                <a:gd name="connsiteY37" fmla="*/ 93801 h 336551"/>
                <a:gd name="connsiteX38" fmla="*/ 229643 w 300038"/>
                <a:gd name="connsiteY38" fmla="*/ 100407 h 336551"/>
                <a:gd name="connsiteX39" fmla="*/ 232297 w 300038"/>
                <a:gd name="connsiteY39" fmla="*/ 125508 h 336551"/>
                <a:gd name="connsiteX40" fmla="*/ 208410 w 300038"/>
                <a:gd name="connsiteY40" fmla="*/ 151931 h 336551"/>
                <a:gd name="connsiteX41" fmla="*/ 185850 w 300038"/>
                <a:gd name="connsiteY41" fmla="*/ 183639 h 336551"/>
                <a:gd name="connsiteX42" fmla="*/ 172579 w 300038"/>
                <a:gd name="connsiteY42" fmla="*/ 192887 h 336551"/>
                <a:gd name="connsiteX43" fmla="*/ 150019 w 300038"/>
                <a:gd name="connsiteY43" fmla="*/ 196850 h 336551"/>
                <a:gd name="connsiteX44" fmla="*/ 127459 w 300038"/>
                <a:gd name="connsiteY44" fmla="*/ 192887 h 336551"/>
                <a:gd name="connsiteX45" fmla="*/ 114189 w 300038"/>
                <a:gd name="connsiteY45" fmla="*/ 183639 h 336551"/>
                <a:gd name="connsiteX46" fmla="*/ 91629 w 300038"/>
                <a:gd name="connsiteY46" fmla="*/ 151931 h 336551"/>
                <a:gd name="connsiteX47" fmla="*/ 67742 w 300038"/>
                <a:gd name="connsiteY47" fmla="*/ 125508 h 336551"/>
                <a:gd name="connsiteX48" fmla="*/ 70396 w 300038"/>
                <a:gd name="connsiteY48" fmla="*/ 100407 h 336551"/>
                <a:gd name="connsiteX49" fmla="*/ 75704 w 300038"/>
                <a:gd name="connsiteY49" fmla="*/ 93801 h 336551"/>
                <a:gd name="connsiteX50" fmla="*/ 77031 w 300038"/>
                <a:gd name="connsiteY50" fmla="*/ 85874 h 336551"/>
                <a:gd name="connsiteX51" fmla="*/ 74377 w 300038"/>
                <a:gd name="connsiteY51" fmla="*/ 50203 h 336551"/>
                <a:gd name="connsiteX52" fmla="*/ 103572 w 300038"/>
                <a:gd name="connsiteY52" fmla="*/ 27744 h 336551"/>
                <a:gd name="connsiteX53" fmla="*/ 119497 w 300038"/>
                <a:gd name="connsiteY53" fmla="*/ 10569 h 336551"/>
                <a:gd name="connsiteX54" fmla="*/ 155328 w 300038"/>
                <a:gd name="connsiteY54" fmla="*/ 0 h 3365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300038" h="336551">
                  <a:moveTo>
                    <a:pt x="199932" y="273051"/>
                  </a:moveTo>
                  <a:cubicBezTo>
                    <a:pt x="194703" y="273051"/>
                    <a:pt x="192088" y="277020"/>
                    <a:pt x="192088" y="280989"/>
                  </a:cubicBezTo>
                  <a:cubicBezTo>
                    <a:pt x="192088" y="306124"/>
                    <a:pt x="192088" y="306124"/>
                    <a:pt x="192088" y="306124"/>
                  </a:cubicBezTo>
                  <a:cubicBezTo>
                    <a:pt x="192088" y="310093"/>
                    <a:pt x="194703" y="312739"/>
                    <a:pt x="199932" y="312739"/>
                  </a:cubicBezTo>
                  <a:cubicBezTo>
                    <a:pt x="250919" y="312739"/>
                    <a:pt x="250919" y="312739"/>
                    <a:pt x="250919" y="312739"/>
                  </a:cubicBezTo>
                  <a:cubicBezTo>
                    <a:pt x="254841" y="312739"/>
                    <a:pt x="258763" y="310093"/>
                    <a:pt x="258763" y="306124"/>
                  </a:cubicBezTo>
                  <a:lnTo>
                    <a:pt x="258763" y="280989"/>
                  </a:lnTo>
                  <a:cubicBezTo>
                    <a:pt x="258763" y="277020"/>
                    <a:pt x="254841" y="273051"/>
                    <a:pt x="250919" y="273051"/>
                  </a:cubicBezTo>
                  <a:cubicBezTo>
                    <a:pt x="199932" y="273051"/>
                    <a:pt x="199932" y="273051"/>
                    <a:pt x="199932" y="273051"/>
                  </a:cubicBezTo>
                  <a:close/>
                  <a:moveTo>
                    <a:pt x="101328" y="196851"/>
                  </a:moveTo>
                  <a:cubicBezTo>
                    <a:pt x="103960" y="196851"/>
                    <a:pt x="105276" y="196851"/>
                    <a:pt x="107908" y="196851"/>
                  </a:cubicBezTo>
                  <a:cubicBezTo>
                    <a:pt x="109224" y="198169"/>
                    <a:pt x="110540" y="199487"/>
                    <a:pt x="111856" y="202123"/>
                  </a:cubicBezTo>
                  <a:cubicBezTo>
                    <a:pt x="128964" y="248250"/>
                    <a:pt x="128964" y="248250"/>
                    <a:pt x="128964" y="248250"/>
                  </a:cubicBezTo>
                  <a:cubicBezTo>
                    <a:pt x="131595" y="239025"/>
                    <a:pt x="131595" y="239025"/>
                    <a:pt x="131595" y="239025"/>
                  </a:cubicBezTo>
                  <a:cubicBezTo>
                    <a:pt x="126332" y="225845"/>
                    <a:pt x="126332" y="225845"/>
                    <a:pt x="126332" y="225845"/>
                  </a:cubicBezTo>
                  <a:cubicBezTo>
                    <a:pt x="125016" y="223209"/>
                    <a:pt x="126332" y="220574"/>
                    <a:pt x="127648" y="217938"/>
                  </a:cubicBezTo>
                  <a:cubicBezTo>
                    <a:pt x="128964" y="216620"/>
                    <a:pt x="131595" y="215302"/>
                    <a:pt x="132911" y="215302"/>
                  </a:cubicBezTo>
                  <a:cubicBezTo>
                    <a:pt x="167126" y="215302"/>
                    <a:pt x="167126" y="215302"/>
                    <a:pt x="167126" y="215302"/>
                  </a:cubicBezTo>
                  <a:cubicBezTo>
                    <a:pt x="168442" y="215302"/>
                    <a:pt x="171074" y="216620"/>
                    <a:pt x="172390" y="217938"/>
                  </a:cubicBezTo>
                  <a:cubicBezTo>
                    <a:pt x="173706" y="220574"/>
                    <a:pt x="175022" y="223209"/>
                    <a:pt x="173706" y="225845"/>
                  </a:cubicBezTo>
                  <a:cubicBezTo>
                    <a:pt x="168442" y="239025"/>
                    <a:pt x="168442" y="239025"/>
                    <a:pt x="168442" y="239025"/>
                  </a:cubicBezTo>
                  <a:cubicBezTo>
                    <a:pt x="171074" y="248250"/>
                    <a:pt x="171074" y="248250"/>
                    <a:pt x="171074" y="248250"/>
                  </a:cubicBezTo>
                  <a:cubicBezTo>
                    <a:pt x="188182" y="202123"/>
                    <a:pt x="188182" y="202123"/>
                    <a:pt x="188182" y="202123"/>
                  </a:cubicBezTo>
                  <a:cubicBezTo>
                    <a:pt x="189498" y="199487"/>
                    <a:pt x="190814" y="198169"/>
                    <a:pt x="192130" y="196851"/>
                  </a:cubicBezTo>
                  <a:cubicBezTo>
                    <a:pt x="194762" y="196851"/>
                    <a:pt x="196078" y="196851"/>
                    <a:pt x="198710" y="196851"/>
                  </a:cubicBezTo>
                  <a:cubicBezTo>
                    <a:pt x="265823" y="224527"/>
                    <a:pt x="265823" y="224527"/>
                    <a:pt x="265823" y="224527"/>
                  </a:cubicBezTo>
                  <a:cubicBezTo>
                    <a:pt x="286879" y="232435"/>
                    <a:pt x="300038" y="252204"/>
                    <a:pt x="300038" y="274609"/>
                  </a:cubicBezTo>
                  <a:cubicBezTo>
                    <a:pt x="300038" y="328643"/>
                    <a:pt x="300038" y="328643"/>
                    <a:pt x="300038" y="328643"/>
                  </a:cubicBezTo>
                  <a:cubicBezTo>
                    <a:pt x="300038" y="332597"/>
                    <a:pt x="296090" y="336551"/>
                    <a:pt x="292142" y="336551"/>
                  </a:cubicBezTo>
                  <a:cubicBezTo>
                    <a:pt x="7896" y="336551"/>
                    <a:pt x="7896" y="336551"/>
                    <a:pt x="7896" y="336551"/>
                  </a:cubicBezTo>
                  <a:cubicBezTo>
                    <a:pt x="3948" y="336551"/>
                    <a:pt x="0" y="332597"/>
                    <a:pt x="0" y="328643"/>
                  </a:cubicBezTo>
                  <a:cubicBezTo>
                    <a:pt x="0" y="274609"/>
                    <a:pt x="0" y="274609"/>
                    <a:pt x="0" y="274609"/>
                  </a:cubicBezTo>
                  <a:cubicBezTo>
                    <a:pt x="0" y="252204"/>
                    <a:pt x="13159" y="232435"/>
                    <a:pt x="34215" y="224527"/>
                  </a:cubicBezTo>
                  <a:cubicBezTo>
                    <a:pt x="101328" y="196851"/>
                    <a:pt x="101328" y="196851"/>
                    <a:pt x="101328" y="196851"/>
                  </a:cubicBezTo>
                  <a:close/>
                  <a:moveTo>
                    <a:pt x="155328" y="0"/>
                  </a:moveTo>
                  <a:cubicBezTo>
                    <a:pt x="171252" y="0"/>
                    <a:pt x="187177" y="5285"/>
                    <a:pt x="201775" y="15854"/>
                  </a:cubicBezTo>
                  <a:cubicBezTo>
                    <a:pt x="225662" y="34350"/>
                    <a:pt x="223008" y="72663"/>
                    <a:pt x="223008" y="79268"/>
                  </a:cubicBezTo>
                  <a:cubicBezTo>
                    <a:pt x="223008" y="84553"/>
                    <a:pt x="224335" y="89838"/>
                    <a:pt x="224335" y="93801"/>
                  </a:cubicBezTo>
                  <a:cubicBezTo>
                    <a:pt x="225662" y="95122"/>
                    <a:pt x="228316" y="96443"/>
                    <a:pt x="229643" y="100407"/>
                  </a:cubicBezTo>
                  <a:cubicBezTo>
                    <a:pt x="234951" y="107012"/>
                    <a:pt x="234951" y="114939"/>
                    <a:pt x="232297" y="125508"/>
                  </a:cubicBezTo>
                  <a:cubicBezTo>
                    <a:pt x="226989" y="146647"/>
                    <a:pt x="215045" y="150610"/>
                    <a:pt x="208410" y="151931"/>
                  </a:cubicBezTo>
                  <a:cubicBezTo>
                    <a:pt x="204429" y="159858"/>
                    <a:pt x="195139" y="175712"/>
                    <a:pt x="185850" y="183639"/>
                  </a:cubicBezTo>
                  <a:cubicBezTo>
                    <a:pt x="183196" y="187602"/>
                    <a:pt x="177888" y="190244"/>
                    <a:pt x="172579" y="192887"/>
                  </a:cubicBezTo>
                  <a:cubicBezTo>
                    <a:pt x="164617" y="195529"/>
                    <a:pt x="157982" y="196850"/>
                    <a:pt x="150019" y="196850"/>
                  </a:cubicBezTo>
                  <a:cubicBezTo>
                    <a:pt x="142057" y="196850"/>
                    <a:pt x="135422" y="195529"/>
                    <a:pt x="127459" y="192887"/>
                  </a:cubicBezTo>
                  <a:cubicBezTo>
                    <a:pt x="122151" y="190244"/>
                    <a:pt x="116843" y="187602"/>
                    <a:pt x="114189" y="183639"/>
                  </a:cubicBezTo>
                  <a:cubicBezTo>
                    <a:pt x="104900" y="175712"/>
                    <a:pt x="95610" y="159858"/>
                    <a:pt x="91629" y="151931"/>
                  </a:cubicBezTo>
                  <a:cubicBezTo>
                    <a:pt x="84994" y="150610"/>
                    <a:pt x="73050" y="146647"/>
                    <a:pt x="67742" y="125508"/>
                  </a:cubicBezTo>
                  <a:cubicBezTo>
                    <a:pt x="65088" y="114939"/>
                    <a:pt x="65088" y="107012"/>
                    <a:pt x="70396" y="100407"/>
                  </a:cubicBezTo>
                  <a:cubicBezTo>
                    <a:pt x="71723" y="96443"/>
                    <a:pt x="74377" y="95122"/>
                    <a:pt x="75704" y="93801"/>
                  </a:cubicBezTo>
                  <a:cubicBezTo>
                    <a:pt x="75704" y="91159"/>
                    <a:pt x="75704" y="88516"/>
                    <a:pt x="77031" y="85874"/>
                  </a:cubicBezTo>
                  <a:cubicBezTo>
                    <a:pt x="73050" y="80590"/>
                    <a:pt x="67742" y="68699"/>
                    <a:pt x="74377" y="50203"/>
                  </a:cubicBezTo>
                  <a:cubicBezTo>
                    <a:pt x="81013" y="30386"/>
                    <a:pt x="95610" y="27744"/>
                    <a:pt x="103572" y="27744"/>
                  </a:cubicBezTo>
                  <a:cubicBezTo>
                    <a:pt x="106227" y="22459"/>
                    <a:pt x="111535" y="17175"/>
                    <a:pt x="119497" y="10569"/>
                  </a:cubicBezTo>
                  <a:cubicBezTo>
                    <a:pt x="128786" y="3963"/>
                    <a:pt x="142057" y="0"/>
                    <a:pt x="155328" y="0"/>
                  </a:cubicBezTo>
                  <a:close/>
                </a:path>
              </a:pathLst>
            </a:custGeom>
            <a:solidFill>
              <a:srgbClr val="F265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55" name="文本框 11">
            <a:extLst>
              <a:ext uri="{FF2B5EF4-FFF2-40B4-BE49-F238E27FC236}">
                <a16:creationId xmlns:a16="http://schemas.microsoft.com/office/drawing/2014/main" id="{2FF77202-732C-48B6-B119-7519E474ACB9}"/>
              </a:ext>
            </a:extLst>
          </p:cNvPr>
          <p:cNvSpPr txBox="1"/>
          <p:nvPr/>
        </p:nvSpPr>
        <p:spPr>
          <a:xfrm>
            <a:off x="1351154" y="5580236"/>
            <a:ext cx="1518195" cy="338552"/>
          </a:xfrm>
          <a:prstGeom prst="rect">
            <a:avLst/>
          </a:prstGeom>
          <a:noFill/>
        </p:spPr>
        <p:txBody>
          <a:bodyPr wrap="none" lIns="91356" tIns="45719" rIns="91356" bIns="45719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2661"/>
            <a:r>
              <a:rPr lang="zh-CN" altLang="en-US" sz="1600" dirty="0" smtClean="0">
                <a:solidFill>
                  <a:schemeClr val="bg1"/>
                </a:solidFill>
                <a:cs typeface="+mn-ea"/>
                <a:sym typeface="+mn-lt"/>
              </a:rPr>
              <a:t>制作人：</a:t>
            </a:r>
            <a:r>
              <a:rPr lang="en-US" altLang="zh-CN" sz="1600" dirty="0" smtClean="0">
                <a:solidFill>
                  <a:schemeClr val="bg1"/>
                </a:solidFill>
                <a:cs typeface="+mn-ea"/>
                <a:sym typeface="+mn-lt"/>
              </a:rPr>
              <a:t>James</a:t>
            </a:r>
            <a:endParaRPr lang="en-US" altLang="zh-CN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56" name="组合 55">
            <a:extLst>
              <a:ext uri="{FF2B5EF4-FFF2-40B4-BE49-F238E27FC236}">
                <a16:creationId xmlns:a16="http://schemas.microsoft.com/office/drawing/2014/main" id="{2AA9E23E-1359-4D1C-8B47-581A2E69684D}"/>
              </a:ext>
            </a:extLst>
          </p:cNvPr>
          <p:cNvGrpSpPr/>
          <p:nvPr/>
        </p:nvGrpSpPr>
        <p:grpSpPr>
          <a:xfrm>
            <a:off x="3882879" y="5541045"/>
            <a:ext cx="416937" cy="416935"/>
            <a:chOff x="891974" y="4415843"/>
            <a:chExt cx="450443" cy="450443"/>
          </a:xfrm>
        </p:grpSpPr>
        <p:sp>
          <p:nvSpPr>
            <p:cNvPr id="57" name="椭圆 56">
              <a:extLst>
                <a:ext uri="{FF2B5EF4-FFF2-40B4-BE49-F238E27FC236}">
                  <a16:creationId xmlns:a16="http://schemas.microsoft.com/office/drawing/2014/main" id="{11DBEFC9-97D5-426D-8E2C-D45226B71B2E}"/>
                </a:ext>
              </a:extLst>
            </p:cNvPr>
            <p:cNvSpPr/>
            <p:nvPr/>
          </p:nvSpPr>
          <p:spPr>
            <a:xfrm>
              <a:off x="891974" y="4415843"/>
              <a:ext cx="450443" cy="45044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8" name="椭圆 44">
              <a:extLst>
                <a:ext uri="{FF2B5EF4-FFF2-40B4-BE49-F238E27FC236}">
                  <a16:creationId xmlns:a16="http://schemas.microsoft.com/office/drawing/2014/main" id="{519A6900-D882-4515-8BD2-579CC4E8D1C1}"/>
                </a:ext>
              </a:extLst>
            </p:cNvPr>
            <p:cNvSpPr/>
            <p:nvPr/>
          </p:nvSpPr>
          <p:spPr>
            <a:xfrm>
              <a:off x="978196" y="4510710"/>
              <a:ext cx="278000" cy="260708"/>
            </a:xfrm>
            <a:custGeom>
              <a:avLst/>
              <a:gdLst>
                <a:gd name="connsiteX0" fmla="*/ 249749 w 331788"/>
                <a:gd name="connsiteY0" fmla="*/ 163513 h 311151"/>
                <a:gd name="connsiteX1" fmla="*/ 243291 w 331788"/>
                <a:gd name="connsiteY1" fmla="*/ 171424 h 311151"/>
                <a:gd name="connsiteX2" fmla="*/ 243291 w 331788"/>
                <a:gd name="connsiteY2" fmla="*/ 218888 h 311151"/>
                <a:gd name="connsiteX3" fmla="*/ 238125 w 331788"/>
                <a:gd name="connsiteY3" fmla="*/ 229435 h 311151"/>
                <a:gd name="connsiteX4" fmla="*/ 249749 w 331788"/>
                <a:gd name="connsiteY4" fmla="*/ 241301 h 311151"/>
                <a:gd name="connsiteX5" fmla="*/ 260081 w 331788"/>
                <a:gd name="connsiteY5" fmla="*/ 236027 h 311151"/>
                <a:gd name="connsiteX6" fmla="*/ 288495 w 331788"/>
                <a:gd name="connsiteY6" fmla="*/ 236027 h 311151"/>
                <a:gd name="connsiteX7" fmla="*/ 307868 w 331788"/>
                <a:gd name="connsiteY7" fmla="*/ 236027 h 311151"/>
                <a:gd name="connsiteX8" fmla="*/ 314325 w 331788"/>
                <a:gd name="connsiteY8" fmla="*/ 229435 h 311151"/>
                <a:gd name="connsiteX9" fmla="*/ 307868 w 331788"/>
                <a:gd name="connsiteY9" fmla="*/ 221525 h 311151"/>
                <a:gd name="connsiteX10" fmla="*/ 260081 w 331788"/>
                <a:gd name="connsiteY10" fmla="*/ 221525 h 311151"/>
                <a:gd name="connsiteX11" fmla="*/ 257498 w 331788"/>
                <a:gd name="connsiteY11" fmla="*/ 218888 h 311151"/>
                <a:gd name="connsiteX12" fmla="*/ 257498 w 331788"/>
                <a:gd name="connsiteY12" fmla="*/ 171424 h 311151"/>
                <a:gd name="connsiteX13" fmla="*/ 249749 w 331788"/>
                <a:gd name="connsiteY13" fmla="*/ 163513 h 311151"/>
                <a:gd name="connsiteX14" fmla="*/ 250178 w 331788"/>
                <a:gd name="connsiteY14" fmla="*/ 147638 h 311151"/>
                <a:gd name="connsiteX15" fmla="*/ 289040 w 331788"/>
                <a:gd name="connsiteY15" fmla="*/ 158020 h 311151"/>
                <a:gd name="connsiteX16" fmla="*/ 331788 w 331788"/>
                <a:gd name="connsiteY16" fmla="*/ 229395 h 311151"/>
                <a:gd name="connsiteX17" fmla="*/ 250178 w 331788"/>
                <a:gd name="connsiteY17" fmla="*/ 311151 h 311151"/>
                <a:gd name="connsiteX18" fmla="*/ 175044 w 331788"/>
                <a:gd name="connsiteY18" fmla="*/ 260540 h 311151"/>
                <a:gd name="connsiteX19" fmla="*/ 169863 w 331788"/>
                <a:gd name="connsiteY19" fmla="*/ 229395 h 311151"/>
                <a:gd name="connsiteX20" fmla="*/ 250178 w 331788"/>
                <a:gd name="connsiteY20" fmla="*/ 147638 h 311151"/>
                <a:gd name="connsiteX21" fmla="*/ 22336 w 331788"/>
                <a:gd name="connsiteY21" fmla="*/ 44450 h 311151"/>
                <a:gd name="connsiteX22" fmla="*/ 15875 w 331788"/>
                <a:gd name="connsiteY22" fmla="*/ 49630 h 311151"/>
                <a:gd name="connsiteX23" fmla="*/ 15875 w 331788"/>
                <a:gd name="connsiteY23" fmla="*/ 93663 h 311151"/>
                <a:gd name="connsiteX24" fmla="*/ 273050 w 331788"/>
                <a:gd name="connsiteY24" fmla="*/ 93663 h 311151"/>
                <a:gd name="connsiteX25" fmla="*/ 273050 w 331788"/>
                <a:gd name="connsiteY25" fmla="*/ 49630 h 311151"/>
                <a:gd name="connsiteX26" fmla="*/ 267881 w 331788"/>
                <a:gd name="connsiteY26" fmla="*/ 44450 h 311151"/>
                <a:gd name="connsiteX27" fmla="*/ 245911 w 331788"/>
                <a:gd name="connsiteY27" fmla="*/ 44450 h 311151"/>
                <a:gd name="connsiteX28" fmla="*/ 245911 w 331788"/>
                <a:gd name="connsiteY28" fmla="*/ 53515 h 311151"/>
                <a:gd name="connsiteX29" fmla="*/ 231695 w 331788"/>
                <a:gd name="connsiteY29" fmla="*/ 67761 h 311151"/>
                <a:gd name="connsiteX30" fmla="*/ 212310 w 331788"/>
                <a:gd name="connsiteY30" fmla="*/ 67761 h 311151"/>
                <a:gd name="connsiteX31" fmla="*/ 198094 w 331788"/>
                <a:gd name="connsiteY31" fmla="*/ 53515 h 311151"/>
                <a:gd name="connsiteX32" fmla="*/ 198094 w 331788"/>
                <a:gd name="connsiteY32" fmla="*/ 44450 h 311151"/>
                <a:gd name="connsiteX33" fmla="*/ 168370 w 331788"/>
                <a:gd name="connsiteY33" fmla="*/ 44450 h 311151"/>
                <a:gd name="connsiteX34" fmla="*/ 168370 w 331788"/>
                <a:gd name="connsiteY34" fmla="*/ 53515 h 311151"/>
                <a:gd name="connsiteX35" fmla="*/ 154155 w 331788"/>
                <a:gd name="connsiteY35" fmla="*/ 67761 h 311151"/>
                <a:gd name="connsiteX36" fmla="*/ 134770 w 331788"/>
                <a:gd name="connsiteY36" fmla="*/ 67761 h 311151"/>
                <a:gd name="connsiteX37" fmla="*/ 120554 w 331788"/>
                <a:gd name="connsiteY37" fmla="*/ 53515 h 311151"/>
                <a:gd name="connsiteX38" fmla="*/ 120554 w 331788"/>
                <a:gd name="connsiteY38" fmla="*/ 44450 h 311151"/>
                <a:gd name="connsiteX39" fmla="*/ 92123 w 331788"/>
                <a:gd name="connsiteY39" fmla="*/ 44450 h 311151"/>
                <a:gd name="connsiteX40" fmla="*/ 92123 w 331788"/>
                <a:gd name="connsiteY40" fmla="*/ 53515 h 311151"/>
                <a:gd name="connsiteX41" fmla="*/ 77907 w 331788"/>
                <a:gd name="connsiteY41" fmla="*/ 67761 h 311151"/>
                <a:gd name="connsiteX42" fmla="*/ 58522 w 331788"/>
                <a:gd name="connsiteY42" fmla="*/ 67761 h 311151"/>
                <a:gd name="connsiteX43" fmla="*/ 44306 w 331788"/>
                <a:gd name="connsiteY43" fmla="*/ 53515 h 311151"/>
                <a:gd name="connsiteX44" fmla="*/ 44306 w 331788"/>
                <a:gd name="connsiteY44" fmla="*/ 44450 h 311151"/>
                <a:gd name="connsiteX45" fmla="*/ 22336 w 331788"/>
                <a:gd name="connsiteY45" fmla="*/ 44450 h 311151"/>
                <a:gd name="connsiteX46" fmla="*/ 58303 w 331788"/>
                <a:gd name="connsiteY46" fmla="*/ 0 h 311151"/>
                <a:gd name="connsiteX47" fmla="*/ 77737 w 331788"/>
                <a:gd name="connsiteY47" fmla="*/ 0 h 311151"/>
                <a:gd name="connsiteX48" fmla="*/ 91989 w 331788"/>
                <a:gd name="connsiteY48" fmla="*/ 14248 h 311151"/>
                <a:gd name="connsiteX49" fmla="*/ 91989 w 331788"/>
                <a:gd name="connsiteY49" fmla="*/ 29791 h 311151"/>
                <a:gd name="connsiteX50" fmla="*/ 120493 w 331788"/>
                <a:gd name="connsiteY50" fmla="*/ 29791 h 311151"/>
                <a:gd name="connsiteX51" fmla="*/ 120493 w 331788"/>
                <a:gd name="connsiteY51" fmla="*/ 14248 h 311151"/>
                <a:gd name="connsiteX52" fmla="*/ 134745 w 331788"/>
                <a:gd name="connsiteY52" fmla="*/ 0 h 311151"/>
                <a:gd name="connsiteX53" fmla="*/ 154179 w 331788"/>
                <a:gd name="connsiteY53" fmla="*/ 0 h 311151"/>
                <a:gd name="connsiteX54" fmla="*/ 168431 w 331788"/>
                <a:gd name="connsiteY54" fmla="*/ 14248 h 311151"/>
                <a:gd name="connsiteX55" fmla="*/ 168431 w 331788"/>
                <a:gd name="connsiteY55" fmla="*/ 29791 h 311151"/>
                <a:gd name="connsiteX56" fmla="*/ 198231 w 331788"/>
                <a:gd name="connsiteY56" fmla="*/ 29791 h 311151"/>
                <a:gd name="connsiteX57" fmla="*/ 198231 w 331788"/>
                <a:gd name="connsiteY57" fmla="*/ 14248 h 311151"/>
                <a:gd name="connsiteX58" fmla="*/ 212483 w 331788"/>
                <a:gd name="connsiteY58" fmla="*/ 0 h 311151"/>
                <a:gd name="connsiteX59" fmla="*/ 231917 w 331788"/>
                <a:gd name="connsiteY59" fmla="*/ 0 h 311151"/>
                <a:gd name="connsiteX60" fmla="*/ 246170 w 331788"/>
                <a:gd name="connsiteY60" fmla="*/ 14248 h 311151"/>
                <a:gd name="connsiteX61" fmla="*/ 246170 w 331788"/>
                <a:gd name="connsiteY61" fmla="*/ 29791 h 311151"/>
                <a:gd name="connsiteX62" fmla="*/ 268195 w 331788"/>
                <a:gd name="connsiteY62" fmla="*/ 29791 h 311151"/>
                <a:gd name="connsiteX63" fmla="*/ 288925 w 331788"/>
                <a:gd name="connsiteY63" fmla="*/ 50516 h 311151"/>
                <a:gd name="connsiteX64" fmla="*/ 288925 w 331788"/>
                <a:gd name="connsiteY64" fmla="*/ 146366 h 311151"/>
                <a:gd name="connsiteX65" fmla="*/ 286334 w 331788"/>
                <a:gd name="connsiteY65" fmla="*/ 143775 h 311151"/>
                <a:gd name="connsiteX66" fmla="*/ 250056 w 331788"/>
                <a:gd name="connsiteY66" fmla="*/ 137299 h 311151"/>
                <a:gd name="connsiteX67" fmla="*/ 215074 w 331788"/>
                <a:gd name="connsiteY67" fmla="*/ 143775 h 311151"/>
                <a:gd name="connsiteX68" fmla="*/ 185275 w 331788"/>
                <a:gd name="connsiteY68" fmla="*/ 164500 h 311151"/>
                <a:gd name="connsiteX69" fmla="*/ 165840 w 331788"/>
                <a:gd name="connsiteY69" fmla="*/ 192996 h 311151"/>
                <a:gd name="connsiteX70" fmla="*/ 158066 w 331788"/>
                <a:gd name="connsiteY70" fmla="*/ 229264 h 311151"/>
                <a:gd name="connsiteX71" fmla="*/ 163249 w 331788"/>
                <a:gd name="connsiteY71" fmla="*/ 260350 h 311151"/>
                <a:gd name="connsiteX72" fmla="*/ 22025 w 331788"/>
                <a:gd name="connsiteY72" fmla="*/ 260350 h 311151"/>
                <a:gd name="connsiteX73" fmla="*/ 0 w 331788"/>
                <a:gd name="connsiteY73" fmla="*/ 238330 h 311151"/>
                <a:gd name="connsiteX74" fmla="*/ 0 w 331788"/>
                <a:gd name="connsiteY74" fmla="*/ 50516 h 311151"/>
                <a:gd name="connsiteX75" fmla="*/ 22025 w 331788"/>
                <a:gd name="connsiteY75" fmla="*/ 29791 h 311151"/>
                <a:gd name="connsiteX76" fmla="*/ 44051 w 331788"/>
                <a:gd name="connsiteY76" fmla="*/ 29791 h 311151"/>
                <a:gd name="connsiteX77" fmla="*/ 44051 w 331788"/>
                <a:gd name="connsiteY77" fmla="*/ 14248 h 311151"/>
                <a:gd name="connsiteX78" fmla="*/ 58303 w 331788"/>
                <a:gd name="connsiteY78" fmla="*/ 0 h 311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</a:cxnLst>
              <a:rect l="l" t="t" r="r" b="b"/>
              <a:pathLst>
                <a:path w="331788" h="311151">
                  <a:moveTo>
                    <a:pt x="249749" y="163513"/>
                  </a:moveTo>
                  <a:cubicBezTo>
                    <a:pt x="245874" y="163513"/>
                    <a:pt x="243291" y="167468"/>
                    <a:pt x="243291" y="171424"/>
                  </a:cubicBezTo>
                  <a:cubicBezTo>
                    <a:pt x="243291" y="171424"/>
                    <a:pt x="243291" y="171424"/>
                    <a:pt x="243291" y="218888"/>
                  </a:cubicBezTo>
                  <a:cubicBezTo>
                    <a:pt x="239417" y="221525"/>
                    <a:pt x="238125" y="225480"/>
                    <a:pt x="238125" y="229435"/>
                  </a:cubicBezTo>
                  <a:cubicBezTo>
                    <a:pt x="238125" y="236027"/>
                    <a:pt x="243291" y="241301"/>
                    <a:pt x="249749" y="241301"/>
                  </a:cubicBezTo>
                  <a:cubicBezTo>
                    <a:pt x="253624" y="241301"/>
                    <a:pt x="257498" y="239983"/>
                    <a:pt x="260081" y="236027"/>
                  </a:cubicBezTo>
                  <a:cubicBezTo>
                    <a:pt x="260081" y="236027"/>
                    <a:pt x="260081" y="236027"/>
                    <a:pt x="288495" y="236027"/>
                  </a:cubicBezTo>
                  <a:lnTo>
                    <a:pt x="307868" y="236027"/>
                  </a:lnTo>
                  <a:cubicBezTo>
                    <a:pt x="311742" y="236027"/>
                    <a:pt x="314325" y="233390"/>
                    <a:pt x="314325" y="229435"/>
                  </a:cubicBezTo>
                  <a:cubicBezTo>
                    <a:pt x="314325" y="225480"/>
                    <a:pt x="311742" y="221525"/>
                    <a:pt x="307868" y="221525"/>
                  </a:cubicBezTo>
                  <a:cubicBezTo>
                    <a:pt x="307868" y="221525"/>
                    <a:pt x="307868" y="221525"/>
                    <a:pt x="260081" y="221525"/>
                  </a:cubicBezTo>
                  <a:cubicBezTo>
                    <a:pt x="258790" y="221525"/>
                    <a:pt x="257498" y="220206"/>
                    <a:pt x="257498" y="218888"/>
                  </a:cubicBezTo>
                  <a:cubicBezTo>
                    <a:pt x="257498" y="218888"/>
                    <a:pt x="257498" y="218888"/>
                    <a:pt x="257498" y="171424"/>
                  </a:cubicBezTo>
                  <a:cubicBezTo>
                    <a:pt x="257498" y="167468"/>
                    <a:pt x="253624" y="163513"/>
                    <a:pt x="249749" y="163513"/>
                  </a:cubicBezTo>
                  <a:close/>
                  <a:moveTo>
                    <a:pt x="250178" y="147638"/>
                  </a:moveTo>
                  <a:cubicBezTo>
                    <a:pt x="264427" y="147638"/>
                    <a:pt x="277381" y="151531"/>
                    <a:pt x="289040" y="158020"/>
                  </a:cubicBezTo>
                  <a:cubicBezTo>
                    <a:pt x="314948" y="172295"/>
                    <a:pt x="331788" y="198249"/>
                    <a:pt x="331788" y="229395"/>
                  </a:cubicBezTo>
                  <a:cubicBezTo>
                    <a:pt x="331788" y="274815"/>
                    <a:pt x="295517" y="311151"/>
                    <a:pt x="250178" y="311151"/>
                  </a:cubicBezTo>
                  <a:cubicBezTo>
                    <a:pt x="216497" y="311151"/>
                    <a:pt x="186703" y="289090"/>
                    <a:pt x="175044" y="260540"/>
                  </a:cubicBezTo>
                  <a:cubicBezTo>
                    <a:pt x="171158" y="250158"/>
                    <a:pt x="169863" y="239776"/>
                    <a:pt x="169863" y="229395"/>
                  </a:cubicBezTo>
                  <a:cubicBezTo>
                    <a:pt x="169863" y="183974"/>
                    <a:pt x="206134" y="147638"/>
                    <a:pt x="250178" y="147638"/>
                  </a:cubicBezTo>
                  <a:close/>
                  <a:moveTo>
                    <a:pt x="22336" y="44450"/>
                  </a:moveTo>
                  <a:cubicBezTo>
                    <a:pt x="18459" y="44450"/>
                    <a:pt x="15875" y="47040"/>
                    <a:pt x="15875" y="49630"/>
                  </a:cubicBezTo>
                  <a:lnTo>
                    <a:pt x="15875" y="93663"/>
                  </a:lnTo>
                  <a:cubicBezTo>
                    <a:pt x="15875" y="93663"/>
                    <a:pt x="15875" y="93663"/>
                    <a:pt x="273050" y="93663"/>
                  </a:cubicBezTo>
                  <a:cubicBezTo>
                    <a:pt x="273050" y="93663"/>
                    <a:pt x="273050" y="93663"/>
                    <a:pt x="273050" y="49630"/>
                  </a:cubicBezTo>
                  <a:cubicBezTo>
                    <a:pt x="273050" y="47040"/>
                    <a:pt x="270466" y="44450"/>
                    <a:pt x="267881" y="44450"/>
                  </a:cubicBezTo>
                  <a:cubicBezTo>
                    <a:pt x="267881" y="44450"/>
                    <a:pt x="267881" y="44450"/>
                    <a:pt x="245911" y="44450"/>
                  </a:cubicBezTo>
                  <a:cubicBezTo>
                    <a:pt x="245911" y="44450"/>
                    <a:pt x="245911" y="44450"/>
                    <a:pt x="245911" y="53515"/>
                  </a:cubicBezTo>
                  <a:cubicBezTo>
                    <a:pt x="245911" y="61286"/>
                    <a:pt x="239449" y="67761"/>
                    <a:pt x="231695" y="67761"/>
                  </a:cubicBezTo>
                  <a:cubicBezTo>
                    <a:pt x="231695" y="67761"/>
                    <a:pt x="231695" y="67761"/>
                    <a:pt x="212310" y="67761"/>
                  </a:cubicBezTo>
                  <a:cubicBezTo>
                    <a:pt x="204556" y="67761"/>
                    <a:pt x="198094" y="61286"/>
                    <a:pt x="198094" y="53515"/>
                  </a:cubicBezTo>
                  <a:cubicBezTo>
                    <a:pt x="198094" y="53515"/>
                    <a:pt x="198094" y="53515"/>
                    <a:pt x="198094" y="44450"/>
                  </a:cubicBezTo>
                  <a:cubicBezTo>
                    <a:pt x="198094" y="44450"/>
                    <a:pt x="198094" y="44450"/>
                    <a:pt x="168370" y="44450"/>
                  </a:cubicBezTo>
                  <a:cubicBezTo>
                    <a:pt x="168370" y="44450"/>
                    <a:pt x="168370" y="44450"/>
                    <a:pt x="168370" y="53515"/>
                  </a:cubicBezTo>
                  <a:cubicBezTo>
                    <a:pt x="168370" y="61286"/>
                    <a:pt x="161909" y="67761"/>
                    <a:pt x="154155" y="67761"/>
                  </a:cubicBezTo>
                  <a:cubicBezTo>
                    <a:pt x="154155" y="67761"/>
                    <a:pt x="154155" y="67761"/>
                    <a:pt x="134770" y="67761"/>
                  </a:cubicBezTo>
                  <a:cubicBezTo>
                    <a:pt x="127016" y="67761"/>
                    <a:pt x="120554" y="61286"/>
                    <a:pt x="120554" y="53515"/>
                  </a:cubicBezTo>
                  <a:cubicBezTo>
                    <a:pt x="120554" y="53515"/>
                    <a:pt x="120554" y="53515"/>
                    <a:pt x="120554" y="44450"/>
                  </a:cubicBezTo>
                  <a:cubicBezTo>
                    <a:pt x="120554" y="44450"/>
                    <a:pt x="120554" y="44450"/>
                    <a:pt x="92123" y="44450"/>
                  </a:cubicBezTo>
                  <a:cubicBezTo>
                    <a:pt x="92123" y="44450"/>
                    <a:pt x="92123" y="44450"/>
                    <a:pt x="92123" y="53515"/>
                  </a:cubicBezTo>
                  <a:cubicBezTo>
                    <a:pt x="92123" y="61286"/>
                    <a:pt x="85661" y="67761"/>
                    <a:pt x="77907" y="67761"/>
                  </a:cubicBezTo>
                  <a:cubicBezTo>
                    <a:pt x="77907" y="67761"/>
                    <a:pt x="77907" y="67761"/>
                    <a:pt x="58522" y="67761"/>
                  </a:cubicBezTo>
                  <a:cubicBezTo>
                    <a:pt x="50768" y="67761"/>
                    <a:pt x="44306" y="61286"/>
                    <a:pt x="44306" y="53515"/>
                  </a:cubicBezTo>
                  <a:cubicBezTo>
                    <a:pt x="44306" y="53515"/>
                    <a:pt x="44306" y="53515"/>
                    <a:pt x="44306" y="44450"/>
                  </a:cubicBezTo>
                  <a:cubicBezTo>
                    <a:pt x="44306" y="44450"/>
                    <a:pt x="44306" y="44450"/>
                    <a:pt x="22336" y="44450"/>
                  </a:cubicBezTo>
                  <a:close/>
                  <a:moveTo>
                    <a:pt x="58303" y="0"/>
                  </a:moveTo>
                  <a:cubicBezTo>
                    <a:pt x="58303" y="0"/>
                    <a:pt x="58303" y="0"/>
                    <a:pt x="77737" y="0"/>
                  </a:cubicBezTo>
                  <a:cubicBezTo>
                    <a:pt x="85511" y="0"/>
                    <a:pt x="91989" y="6476"/>
                    <a:pt x="91989" y="14248"/>
                  </a:cubicBezTo>
                  <a:cubicBezTo>
                    <a:pt x="91989" y="14248"/>
                    <a:pt x="91989" y="14248"/>
                    <a:pt x="91989" y="29791"/>
                  </a:cubicBezTo>
                  <a:cubicBezTo>
                    <a:pt x="91989" y="29791"/>
                    <a:pt x="91989" y="29791"/>
                    <a:pt x="120493" y="29791"/>
                  </a:cubicBezTo>
                  <a:cubicBezTo>
                    <a:pt x="120493" y="29791"/>
                    <a:pt x="120493" y="29791"/>
                    <a:pt x="120493" y="14248"/>
                  </a:cubicBezTo>
                  <a:cubicBezTo>
                    <a:pt x="120493" y="6476"/>
                    <a:pt x="126971" y="0"/>
                    <a:pt x="134745" y="0"/>
                  </a:cubicBezTo>
                  <a:cubicBezTo>
                    <a:pt x="134745" y="0"/>
                    <a:pt x="134745" y="0"/>
                    <a:pt x="154179" y="0"/>
                  </a:cubicBezTo>
                  <a:cubicBezTo>
                    <a:pt x="161953" y="0"/>
                    <a:pt x="168431" y="6476"/>
                    <a:pt x="168431" y="14248"/>
                  </a:cubicBezTo>
                  <a:cubicBezTo>
                    <a:pt x="168431" y="14248"/>
                    <a:pt x="168431" y="14248"/>
                    <a:pt x="168431" y="29791"/>
                  </a:cubicBezTo>
                  <a:cubicBezTo>
                    <a:pt x="168431" y="29791"/>
                    <a:pt x="168431" y="29791"/>
                    <a:pt x="198231" y="29791"/>
                  </a:cubicBezTo>
                  <a:cubicBezTo>
                    <a:pt x="198231" y="29791"/>
                    <a:pt x="198231" y="29791"/>
                    <a:pt x="198231" y="14248"/>
                  </a:cubicBezTo>
                  <a:cubicBezTo>
                    <a:pt x="198231" y="6476"/>
                    <a:pt x="204709" y="0"/>
                    <a:pt x="212483" y="0"/>
                  </a:cubicBezTo>
                  <a:cubicBezTo>
                    <a:pt x="212483" y="0"/>
                    <a:pt x="212483" y="0"/>
                    <a:pt x="231917" y="0"/>
                  </a:cubicBezTo>
                  <a:cubicBezTo>
                    <a:pt x="239691" y="0"/>
                    <a:pt x="246170" y="6476"/>
                    <a:pt x="246170" y="14248"/>
                  </a:cubicBezTo>
                  <a:cubicBezTo>
                    <a:pt x="246170" y="14248"/>
                    <a:pt x="246170" y="14248"/>
                    <a:pt x="246170" y="29791"/>
                  </a:cubicBezTo>
                  <a:cubicBezTo>
                    <a:pt x="246170" y="29791"/>
                    <a:pt x="246170" y="29791"/>
                    <a:pt x="268195" y="29791"/>
                  </a:cubicBezTo>
                  <a:cubicBezTo>
                    <a:pt x="279856" y="29791"/>
                    <a:pt x="288925" y="38858"/>
                    <a:pt x="288925" y="50516"/>
                  </a:cubicBezTo>
                  <a:cubicBezTo>
                    <a:pt x="288925" y="50516"/>
                    <a:pt x="288925" y="50516"/>
                    <a:pt x="288925" y="146366"/>
                  </a:cubicBezTo>
                  <a:cubicBezTo>
                    <a:pt x="288925" y="145071"/>
                    <a:pt x="287630" y="145071"/>
                    <a:pt x="286334" y="143775"/>
                  </a:cubicBezTo>
                  <a:cubicBezTo>
                    <a:pt x="274673" y="139889"/>
                    <a:pt x="263013" y="137299"/>
                    <a:pt x="250056" y="137299"/>
                  </a:cubicBezTo>
                  <a:cubicBezTo>
                    <a:pt x="238396" y="137299"/>
                    <a:pt x="225439" y="139889"/>
                    <a:pt x="215074" y="143775"/>
                  </a:cubicBezTo>
                  <a:cubicBezTo>
                    <a:pt x="203413" y="148956"/>
                    <a:pt x="194344" y="155433"/>
                    <a:pt x="185275" y="164500"/>
                  </a:cubicBezTo>
                  <a:cubicBezTo>
                    <a:pt x="177501" y="172272"/>
                    <a:pt x="169727" y="182634"/>
                    <a:pt x="165840" y="192996"/>
                  </a:cubicBezTo>
                  <a:cubicBezTo>
                    <a:pt x="160658" y="204653"/>
                    <a:pt x="158066" y="216311"/>
                    <a:pt x="158066" y="229264"/>
                  </a:cubicBezTo>
                  <a:cubicBezTo>
                    <a:pt x="158066" y="239626"/>
                    <a:pt x="160658" y="249988"/>
                    <a:pt x="163249" y="260350"/>
                  </a:cubicBezTo>
                  <a:cubicBezTo>
                    <a:pt x="163249" y="260350"/>
                    <a:pt x="163249" y="260350"/>
                    <a:pt x="22025" y="260350"/>
                  </a:cubicBezTo>
                  <a:cubicBezTo>
                    <a:pt x="9069" y="260350"/>
                    <a:pt x="0" y="249988"/>
                    <a:pt x="0" y="238330"/>
                  </a:cubicBezTo>
                  <a:cubicBezTo>
                    <a:pt x="0" y="238330"/>
                    <a:pt x="0" y="238330"/>
                    <a:pt x="0" y="50516"/>
                  </a:cubicBezTo>
                  <a:cubicBezTo>
                    <a:pt x="0" y="38858"/>
                    <a:pt x="9069" y="29791"/>
                    <a:pt x="22025" y="29791"/>
                  </a:cubicBezTo>
                  <a:cubicBezTo>
                    <a:pt x="22025" y="29791"/>
                    <a:pt x="22025" y="29791"/>
                    <a:pt x="44051" y="29791"/>
                  </a:cubicBezTo>
                  <a:cubicBezTo>
                    <a:pt x="44051" y="29791"/>
                    <a:pt x="44051" y="29791"/>
                    <a:pt x="44051" y="14248"/>
                  </a:cubicBezTo>
                  <a:cubicBezTo>
                    <a:pt x="44051" y="6476"/>
                    <a:pt x="50529" y="0"/>
                    <a:pt x="58303" y="0"/>
                  </a:cubicBezTo>
                  <a:close/>
                </a:path>
              </a:pathLst>
            </a:custGeom>
            <a:solidFill>
              <a:srgbClr val="F265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59" name="文本框 15">
            <a:extLst>
              <a:ext uri="{FF2B5EF4-FFF2-40B4-BE49-F238E27FC236}">
                <a16:creationId xmlns:a16="http://schemas.microsoft.com/office/drawing/2014/main" id="{3C10758A-D3F0-4644-9B1F-1C1DAD787050}"/>
              </a:ext>
            </a:extLst>
          </p:cNvPr>
          <p:cNvSpPr txBox="1"/>
          <p:nvPr/>
        </p:nvSpPr>
        <p:spPr>
          <a:xfrm>
            <a:off x="4353556" y="5580236"/>
            <a:ext cx="1825971" cy="338552"/>
          </a:xfrm>
          <a:prstGeom prst="rect">
            <a:avLst/>
          </a:prstGeom>
          <a:noFill/>
        </p:spPr>
        <p:txBody>
          <a:bodyPr wrap="none" lIns="91356" tIns="45719" rIns="91356" bIns="45719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2661"/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时间：</a:t>
            </a:r>
            <a:r>
              <a:rPr lang="en-US" altLang="zh-CN" sz="1600" dirty="0" smtClean="0">
                <a:solidFill>
                  <a:schemeClr val="bg1"/>
                </a:solidFill>
                <a:cs typeface="+mn-ea"/>
                <a:sym typeface="+mn-lt"/>
              </a:rPr>
              <a:t>2022.08.20</a:t>
            </a:r>
            <a:endParaRPr lang="en-US" altLang="zh-CN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9" name="矩形 7">
            <a:extLst>
              <a:ext uri="{FF2B5EF4-FFF2-40B4-BE49-F238E27FC236}">
                <a16:creationId xmlns:a16="http://schemas.microsoft.com/office/drawing/2014/main" id="{290E3EF6-D8ED-4961-B635-A06F9FB90985}"/>
              </a:ext>
            </a:extLst>
          </p:cNvPr>
          <p:cNvSpPr/>
          <p:nvPr/>
        </p:nvSpPr>
        <p:spPr>
          <a:xfrm>
            <a:off x="0" y="4685209"/>
            <a:ext cx="2185639" cy="622748"/>
          </a:xfrm>
          <a:custGeom>
            <a:avLst/>
            <a:gdLst/>
            <a:ahLst/>
            <a:cxnLst/>
            <a:rect l="l" t="t" r="r" b="b"/>
            <a:pathLst>
              <a:path w="7959928" h="2268000">
                <a:moveTo>
                  <a:pt x="0" y="0"/>
                </a:moveTo>
                <a:lnTo>
                  <a:pt x="7959928" y="0"/>
                </a:lnTo>
                <a:lnTo>
                  <a:pt x="6650498" y="2268000"/>
                </a:lnTo>
                <a:lnTo>
                  <a:pt x="0" y="2268000"/>
                </a:lnTo>
                <a:close/>
              </a:path>
            </a:pathLst>
          </a:custGeom>
          <a:solidFill>
            <a:srgbClr val="FAA4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cs typeface="+mn-ea"/>
              <a:sym typeface="+mn-lt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15" y="209828"/>
            <a:ext cx="1603615" cy="454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664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75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5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750"/>
                            </p:stCondLst>
                            <p:childTnLst>
                              <p:par>
                                <p:cTn id="2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00"/>
                            </p:stCondLst>
                            <p:childTnLst>
                              <p:par>
                                <p:cTn id="3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2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200"/>
                            </p:stCondLst>
                            <p:childTnLst>
                              <p:par>
                                <p:cTn id="4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7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700"/>
                            </p:stCondLst>
                            <p:childTnLst>
                              <p:par>
                                <p:cTn id="5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200"/>
                            </p:stCondLst>
                            <p:childTnLst>
                              <p:par>
                                <p:cTn id="5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200"/>
                            </p:stCondLst>
                            <p:childTnLst>
                              <p:par>
                                <p:cTn id="6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5" grpId="0" animBg="1"/>
      <p:bldP spid="16" grpId="0" animBg="1"/>
      <p:bldP spid="49" grpId="0"/>
      <p:bldP spid="50" grpId="0"/>
      <p:bldP spid="51" grpId="0"/>
      <p:bldP spid="55" grpId="0"/>
      <p:bldP spid="59" grpId="0"/>
      <p:bldP spid="2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49"/>
          <p:cNvSpPr/>
          <p:nvPr/>
        </p:nvSpPr>
        <p:spPr>
          <a:xfrm rot="1800000">
            <a:off x="5459660" y="3129374"/>
            <a:ext cx="1640424" cy="723227"/>
          </a:xfrm>
          <a:custGeom>
            <a:avLst/>
            <a:gdLst>
              <a:gd name="connsiteX0" fmla="*/ 0 w 1640424"/>
              <a:gd name="connsiteY0" fmla="*/ 0 h 720965"/>
              <a:gd name="connsiteX1" fmla="*/ 1640424 w 1640424"/>
              <a:gd name="connsiteY1" fmla="*/ 0 h 720965"/>
              <a:gd name="connsiteX2" fmla="*/ 1640424 w 1640424"/>
              <a:gd name="connsiteY2" fmla="*/ 720965 h 720965"/>
              <a:gd name="connsiteX3" fmla="*/ 0 w 1640424"/>
              <a:gd name="connsiteY3" fmla="*/ 720965 h 720965"/>
              <a:gd name="connsiteX4" fmla="*/ 0 w 1640424"/>
              <a:gd name="connsiteY4" fmla="*/ 0 h 720965"/>
              <a:gd name="connsiteX0" fmla="*/ 0 w 1640424"/>
              <a:gd name="connsiteY0" fmla="*/ 2262 h 723227"/>
              <a:gd name="connsiteX1" fmla="*/ 900173 w 1640424"/>
              <a:gd name="connsiteY1" fmla="*/ 0 h 723227"/>
              <a:gd name="connsiteX2" fmla="*/ 1640424 w 1640424"/>
              <a:gd name="connsiteY2" fmla="*/ 2262 h 723227"/>
              <a:gd name="connsiteX3" fmla="*/ 1640424 w 1640424"/>
              <a:gd name="connsiteY3" fmla="*/ 723227 h 723227"/>
              <a:gd name="connsiteX4" fmla="*/ 0 w 1640424"/>
              <a:gd name="connsiteY4" fmla="*/ 723227 h 723227"/>
              <a:gd name="connsiteX5" fmla="*/ 0 w 1640424"/>
              <a:gd name="connsiteY5" fmla="*/ 2262 h 723227"/>
              <a:gd name="connsiteX0" fmla="*/ 0 w 1640424"/>
              <a:gd name="connsiteY0" fmla="*/ 723227 h 723227"/>
              <a:gd name="connsiteX1" fmla="*/ 900173 w 1640424"/>
              <a:gd name="connsiteY1" fmla="*/ 0 h 723227"/>
              <a:gd name="connsiteX2" fmla="*/ 1640424 w 1640424"/>
              <a:gd name="connsiteY2" fmla="*/ 2262 h 723227"/>
              <a:gd name="connsiteX3" fmla="*/ 1640424 w 1640424"/>
              <a:gd name="connsiteY3" fmla="*/ 723227 h 723227"/>
              <a:gd name="connsiteX4" fmla="*/ 0 w 1640424"/>
              <a:gd name="connsiteY4" fmla="*/ 723227 h 723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40424" h="723227">
                <a:moveTo>
                  <a:pt x="0" y="723227"/>
                </a:moveTo>
                <a:lnTo>
                  <a:pt x="900173" y="0"/>
                </a:lnTo>
                <a:lnTo>
                  <a:pt x="1640424" y="2262"/>
                </a:lnTo>
                <a:lnTo>
                  <a:pt x="1640424" y="723227"/>
                </a:lnTo>
                <a:lnTo>
                  <a:pt x="0" y="723227"/>
                </a:lnTo>
                <a:close/>
              </a:path>
            </a:pathLst>
          </a:custGeom>
          <a:gradFill flip="none" rotWithShape="0">
            <a:gsLst>
              <a:gs pos="0">
                <a:schemeClr val="tx1">
                  <a:alpha val="20000"/>
                </a:schemeClr>
              </a:gs>
              <a:gs pos="61000">
                <a:schemeClr val="bg1">
                  <a:lumMod val="95000"/>
                  <a:alpha val="34000"/>
                </a:schemeClr>
              </a:gs>
              <a:gs pos="100000">
                <a:schemeClr val="bg1">
                  <a:lumMod val="95000"/>
                  <a:alpha val="0"/>
                </a:schemeClr>
              </a:gs>
            </a:gsLst>
            <a:lin ang="3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endParaRPr lang="zh-CN" altLang="en-US" sz="1125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808581" y="3204714"/>
            <a:ext cx="5722934" cy="196557"/>
            <a:chOff x="5594354" y="3358763"/>
            <a:chExt cx="5722934" cy="196557"/>
          </a:xfrm>
        </p:grpSpPr>
        <p:cxnSp>
          <p:nvCxnSpPr>
            <p:cNvPr id="16" name="直接连接符 15"/>
            <p:cNvCxnSpPr/>
            <p:nvPr/>
          </p:nvCxnSpPr>
          <p:spPr>
            <a:xfrm>
              <a:off x="5594354" y="3460348"/>
              <a:ext cx="4630057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矩形 16"/>
            <p:cNvSpPr/>
            <p:nvPr/>
          </p:nvSpPr>
          <p:spPr>
            <a:xfrm>
              <a:off x="10174514" y="3358763"/>
              <a:ext cx="1142774" cy="1965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100">
                <a:cs typeface="+mn-ea"/>
                <a:sym typeface="+mn-lt"/>
              </a:endParaRPr>
            </a:p>
          </p:txBody>
        </p:sp>
      </p:grpSp>
      <p:sp>
        <p:nvSpPr>
          <p:cNvPr id="20" name="文本框 19"/>
          <p:cNvSpPr txBox="1"/>
          <p:nvPr/>
        </p:nvSpPr>
        <p:spPr>
          <a:xfrm>
            <a:off x="975132" y="2999559"/>
            <a:ext cx="10734268" cy="2762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ct val="114000"/>
              </a:lnSpc>
            </a:pP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9" name="矩形 48"/>
          <p:cNvSpPr/>
          <p:nvPr/>
        </p:nvSpPr>
        <p:spPr>
          <a:xfrm rot="1800000">
            <a:off x="1439116" y="4058188"/>
            <a:ext cx="1429392" cy="754391"/>
          </a:xfrm>
          <a:prstGeom prst="rect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75000">
                <a:schemeClr val="bg1">
                  <a:alpha val="0"/>
                </a:scheme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50" name="矩形 49"/>
          <p:cNvSpPr/>
          <p:nvPr/>
        </p:nvSpPr>
        <p:spPr>
          <a:xfrm rot="1800000">
            <a:off x="4265460" y="4058188"/>
            <a:ext cx="1429392" cy="754391"/>
          </a:xfrm>
          <a:prstGeom prst="rect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75000">
                <a:schemeClr val="bg1">
                  <a:alpha val="0"/>
                </a:scheme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7" name="矩形 46"/>
          <p:cNvSpPr/>
          <p:nvPr/>
        </p:nvSpPr>
        <p:spPr>
          <a:xfrm rot="1800000">
            <a:off x="7986969" y="1835450"/>
            <a:ext cx="5269661" cy="5744985"/>
          </a:xfrm>
          <a:custGeom>
            <a:avLst/>
            <a:gdLst>
              <a:gd name="connsiteX0" fmla="*/ 0 w 5269661"/>
              <a:gd name="connsiteY0" fmla="*/ 0 h 5727380"/>
              <a:gd name="connsiteX1" fmla="*/ 5269661 w 5269661"/>
              <a:gd name="connsiteY1" fmla="*/ 0 h 5727380"/>
              <a:gd name="connsiteX2" fmla="*/ 5269661 w 5269661"/>
              <a:gd name="connsiteY2" fmla="*/ 5727380 h 5727380"/>
              <a:gd name="connsiteX3" fmla="*/ 0 w 5269661"/>
              <a:gd name="connsiteY3" fmla="*/ 5727380 h 5727380"/>
              <a:gd name="connsiteX4" fmla="*/ 0 w 5269661"/>
              <a:gd name="connsiteY4" fmla="*/ 0 h 5727380"/>
              <a:gd name="connsiteX0" fmla="*/ 0 w 5269661"/>
              <a:gd name="connsiteY0" fmla="*/ 17605 h 5744985"/>
              <a:gd name="connsiteX1" fmla="*/ 1532534 w 5269661"/>
              <a:gd name="connsiteY1" fmla="*/ 0 h 5744985"/>
              <a:gd name="connsiteX2" fmla="*/ 5269661 w 5269661"/>
              <a:gd name="connsiteY2" fmla="*/ 17605 h 5744985"/>
              <a:gd name="connsiteX3" fmla="*/ 5269661 w 5269661"/>
              <a:gd name="connsiteY3" fmla="*/ 5744985 h 5744985"/>
              <a:gd name="connsiteX4" fmla="*/ 0 w 5269661"/>
              <a:gd name="connsiteY4" fmla="*/ 5744985 h 5744985"/>
              <a:gd name="connsiteX5" fmla="*/ 0 w 5269661"/>
              <a:gd name="connsiteY5" fmla="*/ 17605 h 5744985"/>
              <a:gd name="connsiteX0" fmla="*/ 0 w 5269661"/>
              <a:gd name="connsiteY0" fmla="*/ 5744985 h 5744985"/>
              <a:gd name="connsiteX1" fmla="*/ 1532534 w 5269661"/>
              <a:gd name="connsiteY1" fmla="*/ 0 h 5744985"/>
              <a:gd name="connsiteX2" fmla="*/ 5269661 w 5269661"/>
              <a:gd name="connsiteY2" fmla="*/ 17605 h 5744985"/>
              <a:gd name="connsiteX3" fmla="*/ 5269661 w 5269661"/>
              <a:gd name="connsiteY3" fmla="*/ 5744985 h 5744985"/>
              <a:gd name="connsiteX4" fmla="*/ 0 w 5269661"/>
              <a:gd name="connsiteY4" fmla="*/ 5744985 h 5744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69661" h="5744985">
                <a:moveTo>
                  <a:pt x="0" y="5744985"/>
                </a:moveTo>
                <a:lnTo>
                  <a:pt x="1532534" y="0"/>
                </a:lnTo>
                <a:lnTo>
                  <a:pt x="5269661" y="17605"/>
                </a:lnTo>
                <a:lnTo>
                  <a:pt x="5269661" y="5744985"/>
                </a:lnTo>
                <a:lnTo>
                  <a:pt x="0" y="5744985"/>
                </a:lnTo>
                <a:close/>
              </a:path>
            </a:pathLst>
          </a:custGeom>
          <a:gradFill>
            <a:gsLst>
              <a:gs pos="0">
                <a:schemeClr val="bg1">
                  <a:lumMod val="50000"/>
                </a:schemeClr>
              </a:gs>
              <a:gs pos="75000">
                <a:schemeClr val="bg1">
                  <a:alpha val="0"/>
                </a:scheme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27" name="组合 26"/>
          <p:cNvGrpSpPr/>
          <p:nvPr/>
        </p:nvGrpSpPr>
        <p:grpSpPr>
          <a:xfrm>
            <a:off x="-6543" y="123221"/>
            <a:ext cx="5409030" cy="1026335"/>
            <a:chOff x="-6543" y="123221"/>
            <a:chExt cx="5409030" cy="1026335"/>
          </a:xfrm>
        </p:grpSpPr>
        <p:sp>
          <p:nvSpPr>
            <p:cNvPr id="28" name="等腰三角形 27"/>
            <p:cNvSpPr/>
            <p:nvPr/>
          </p:nvSpPr>
          <p:spPr>
            <a:xfrm rot="16200000" flipV="1">
              <a:off x="-2671" y="297103"/>
              <a:ext cx="697728" cy="705472"/>
            </a:xfrm>
            <a:prstGeom prst="triangle">
              <a:avLst>
                <a:gd name="adj" fmla="val 40974"/>
              </a:avLst>
            </a:prstGeom>
            <a:solidFill>
              <a:srgbClr val="FAA41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100">
                <a:cs typeface="+mn-ea"/>
                <a:sym typeface="+mn-lt"/>
              </a:endParaRPr>
            </a:p>
          </p:txBody>
        </p:sp>
        <p:sp>
          <p:nvSpPr>
            <p:cNvPr id="29" name="等腰三角形 28"/>
            <p:cNvSpPr/>
            <p:nvPr/>
          </p:nvSpPr>
          <p:spPr>
            <a:xfrm rot="14101221" flipV="1">
              <a:off x="548278" y="863186"/>
              <a:ext cx="246694" cy="212667"/>
            </a:xfrm>
            <a:prstGeom prst="triangle">
              <a:avLst/>
            </a:prstGeom>
            <a:solidFill>
              <a:srgbClr val="FAA41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100">
                <a:cs typeface="+mn-ea"/>
                <a:sym typeface="+mn-lt"/>
              </a:endParaRPr>
            </a:p>
          </p:txBody>
        </p:sp>
        <p:sp>
          <p:nvSpPr>
            <p:cNvPr id="30" name="等腰三角形 29"/>
            <p:cNvSpPr/>
            <p:nvPr/>
          </p:nvSpPr>
          <p:spPr>
            <a:xfrm rot="6077300" flipH="1" flipV="1">
              <a:off x="236434" y="141963"/>
              <a:ext cx="271762" cy="234277"/>
            </a:xfrm>
            <a:prstGeom prst="triangle">
              <a:avLst/>
            </a:prstGeom>
            <a:solidFill>
              <a:srgbClr val="F265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100">
                <a:cs typeface="+mn-ea"/>
                <a:sym typeface="+mn-lt"/>
              </a:endParaRPr>
            </a:p>
          </p:txBody>
        </p:sp>
        <p:grpSp>
          <p:nvGrpSpPr>
            <p:cNvPr id="31" name="组合 30"/>
            <p:cNvGrpSpPr/>
            <p:nvPr/>
          </p:nvGrpSpPr>
          <p:grpSpPr>
            <a:xfrm>
              <a:off x="1034114" y="331380"/>
              <a:ext cx="4368373" cy="818176"/>
              <a:chOff x="1034114" y="316866"/>
              <a:chExt cx="4368373" cy="818176"/>
            </a:xfrm>
          </p:grpSpPr>
          <p:sp>
            <p:nvSpPr>
              <p:cNvPr id="32" name="文本框 31"/>
              <p:cNvSpPr txBox="1"/>
              <p:nvPr/>
            </p:nvSpPr>
            <p:spPr>
              <a:xfrm>
                <a:off x="1034115" y="316866"/>
                <a:ext cx="3064917" cy="6309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>
                <a:defPPr>
                  <a:defRPr lang="en-US"/>
                </a:defPPr>
                <a:lvl1pPr algn="ctr">
                  <a:defRPr sz="2800" b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</a:defRPr>
                </a:lvl1pPr>
              </a:lstStyle>
              <a:p>
                <a:pPr algn="l"/>
                <a:r>
                  <a:rPr lang="zh-CN" altLang="en-US" sz="3500" dirty="0" smtClean="0">
                    <a:latin typeface="+mn-lt"/>
                    <a:cs typeface="+mn-ea"/>
                    <a:sym typeface="+mn-lt"/>
                  </a:rPr>
                  <a:t>系统报价</a:t>
                </a:r>
                <a:endParaRPr lang="zh-CN" altLang="en-US" sz="3500" dirty="0">
                  <a:latin typeface="+mn-lt"/>
                  <a:cs typeface="+mn-ea"/>
                  <a:sym typeface="+mn-lt"/>
                </a:endParaRPr>
              </a:p>
            </p:txBody>
          </p:sp>
          <p:sp>
            <p:nvSpPr>
              <p:cNvPr id="33" name="文本框 32"/>
              <p:cNvSpPr txBox="1"/>
              <p:nvPr/>
            </p:nvSpPr>
            <p:spPr>
              <a:xfrm>
                <a:off x="1034114" y="834511"/>
                <a:ext cx="4368373" cy="3005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>
                <a:defPPr>
                  <a:defRPr lang="en-US"/>
                </a:defPPr>
                <a:lvl1pPr algn="ctr">
                  <a:lnSpc>
                    <a:spcPct val="120000"/>
                  </a:lnSpc>
                  <a:defRPr sz="1100">
                    <a:solidFill>
                      <a:schemeClr val="bg1">
                        <a:lumMod val="65000"/>
                      </a:schemeClr>
                    </a:solidFill>
                    <a:latin typeface="Century Gothic" panose="020B0502020202020204" pitchFamily="34" charset="0"/>
                  </a:defRPr>
                </a:lvl1pPr>
              </a:lstStyle>
              <a:p>
                <a:pPr algn="l"/>
                <a:endParaRPr lang="en-US" altLang="zh-CN" sz="1300" dirty="0">
                  <a:solidFill>
                    <a:schemeClr val="bg1">
                      <a:lumMod val="50000"/>
                    </a:schemeClr>
                  </a:solidFill>
                  <a:latin typeface="+mn-lt"/>
                  <a:cs typeface="+mn-ea"/>
                  <a:sym typeface="+mn-lt"/>
                </a:endParaRPr>
              </a:p>
            </p:txBody>
          </p:sp>
        </p:grpSp>
      </p:grp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718899"/>
              </p:ext>
            </p:extLst>
          </p:nvPr>
        </p:nvGraphicFramePr>
        <p:xfrm>
          <a:off x="1117600" y="1247538"/>
          <a:ext cx="9745134" cy="48657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8378">
                  <a:extLst>
                    <a:ext uri="{9D8B030D-6E8A-4147-A177-3AD203B41FA5}">
                      <a16:colId xmlns:a16="http://schemas.microsoft.com/office/drawing/2014/main" val="2865244031"/>
                    </a:ext>
                  </a:extLst>
                </a:gridCol>
                <a:gridCol w="3169355">
                  <a:extLst>
                    <a:ext uri="{9D8B030D-6E8A-4147-A177-3AD203B41FA5}">
                      <a16:colId xmlns:a16="http://schemas.microsoft.com/office/drawing/2014/main" val="1915524047"/>
                    </a:ext>
                  </a:extLst>
                </a:gridCol>
                <a:gridCol w="3327401">
                  <a:extLst>
                    <a:ext uri="{9D8B030D-6E8A-4147-A177-3AD203B41FA5}">
                      <a16:colId xmlns:a16="http://schemas.microsoft.com/office/drawing/2014/main" val="4274843165"/>
                    </a:ext>
                  </a:extLst>
                </a:gridCol>
              </a:tblGrid>
              <a:tr h="59759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    </a:t>
                      </a:r>
                      <a:r>
                        <a:rPr lang="zh-CN" altLang="en-US" dirty="0" smtClean="0"/>
                        <a:t>标准版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           </a:t>
                      </a:r>
                      <a:r>
                        <a:rPr lang="zh-CN" altLang="en-US" dirty="0" smtClean="0"/>
                        <a:t>旗舰版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        DIY</a:t>
                      </a:r>
                      <a:r>
                        <a:rPr lang="zh-CN" altLang="en-US" dirty="0" smtClean="0"/>
                        <a:t>版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7133871"/>
                  </a:ext>
                </a:extLst>
              </a:tr>
              <a:tr h="59759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 1.</a:t>
                      </a:r>
                      <a:r>
                        <a:rPr lang="zh-CN" altLang="en-US" dirty="0" smtClean="0"/>
                        <a:t>系统基本功能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1.</a:t>
                      </a:r>
                      <a:r>
                        <a:rPr lang="zh-CN" altLang="en-US" dirty="0" smtClean="0"/>
                        <a:t>系统基本功能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1.</a:t>
                      </a:r>
                      <a:r>
                        <a:rPr lang="zh-CN" altLang="en-US" dirty="0" smtClean="0"/>
                        <a:t>系统基本功能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6425475"/>
                  </a:ext>
                </a:extLst>
              </a:tr>
              <a:tr h="597591">
                <a:tc>
                  <a:txBody>
                    <a:bodyPr/>
                    <a:lstStyle/>
                    <a:p>
                      <a:r>
                        <a:rPr lang="en-US" altLang="zh-CN" baseline="0" dirty="0" smtClean="0"/>
                        <a:t>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2.</a:t>
                      </a:r>
                      <a:r>
                        <a:rPr lang="zh-CN" altLang="en-US" dirty="0" smtClean="0"/>
                        <a:t>系统扩展功能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2.</a:t>
                      </a:r>
                      <a:r>
                        <a:rPr lang="zh-CN" altLang="en-US" dirty="0" smtClean="0"/>
                        <a:t>系统扩展功能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8287440"/>
                  </a:ext>
                </a:extLst>
              </a:tr>
              <a:tr h="597591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3.</a:t>
                      </a:r>
                      <a:r>
                        <a:rPr lang="zh-CN" altLang="en-US" dirty="0" smtClean="0"/>
                        <a:t>界面</a:t>
                      </a:r>
                      <a:r>
                        <a:rPr lang="en-US" altLang="zh-CN" dirty="0" smtClean="0"/>
                        <a:t>DIY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3.</a:t>
                      </a:r>
                      <a:r>
                        <a:rPr lang="zh-CN" altLang="en-US" dirty="0" smtClean="0"/>
                        <a:t>系统扩展功能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2778197"/>
                  </a:ext>
                </a:extLst>
              </a:tr>
              <a:tr h="597591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4.</a:t>
                      </a:r>
                      <a:r>
                        <a:rPr lang="zh-CN" altLang="en-US" dirty="0" smtClean="0"/>
                        <a:t>界面</a:t>
                      </a:r>
                      <a:r>
                        <a:rPr lang="en-US" altLang="zh-CN" dirty="0" smtClean="0"/>
                        <a:t>DIY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6602702"/>
                  </a:ext>
                </a:extLst>
              </a:tr>
              <a:tr h="59759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mtClean="0"/>
                        <a:t>三年内</a:t>
                      </a:r>
                      <a:r>
                        <a:rPr lang="zh-CN" altLang="en-US" dirty="0" smtClean="0"/>
                        <a:t>增加任何扩展系统不收费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5030598"/>
                  </a:ext>
                </a:extLst>
              </a:tr>
              <a:tr h="597591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终身授权，不限用户登录数量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终身授权，不限用户登录数量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终身授权，不限用户登录数量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107934"/>
                  </a:ext>
                </a:extLst>
              </a:tr>
              <a:tr h="5975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5,000.00</a:t>
                      </a:r>
                      <a:r>
                        <a:rPr lang="zh-CN" altLang="en-US" dirty="0" smtClean="0"/>
                        <a:t>元</a:t>
                      </a:r>
                    </a:p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40,000.00</a:t>
                      </a:r>
                      <a:r>
                        <a:rPr lang="zh-CN" altLang="en-US" dirty="0" smtClean="0"/>
                        <a:t>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600,000.00</a:t>
                      </a:r>
                      <a:r>
                        <a:rPr lang="zh-CN" altLang="en-US" dirty="0" smtClean="0"/>
                        <a:t>元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68277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961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49" grpId="0" animBg="1"/>
      <p:bldP spid="50" grpId="0" animBg="1"/>
      <p:bldP spid="4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409607" y="1364979"/>
            <a:ext cx="8782420" cy="1872000"/>
          </a:xfrm>
          <a:custGeom>
            <a:avLst/>
            <a:gdLst/>
            <a:ahLst/>
            <a:cxnLst/>
            <a:rect l="l" t="t" r="r" b="b"/>
            <a:pathLst>
              <a:path w="6586815" h="1404000">
                <a:moveTo>
                  <a:pt x="810600" y="0"/>
                </a:moveTo>
                <a:lnTo>
                  <a:pt x="6586815" y="0"/>
                </a:lnTo>
                <a:lnTo>
                  <a:pt x="6586815" y="1404000"/>
                </a:lnTo>
                <a:lnTo>
                  <a:pt x="0" y="1404000"/>
                </a:lnTo>
                <a:close/>
              </a:path>
            </a:pathLst>
          </a:custGeom>
          <a:solidFill>
            <a:srgbClr val="3A3A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3909053"/>
            <a:ext cx="5712357" cy="1872000"/>
          </a:xfrm>
          <a:custGeom>
            <a:avLst/>
            <a:gdLst/>
            <a:ahLst/>
            <a:cxnLst/>
            <a:rect l="l" t="t" r="r" b="b"/>
            <a:pathLst>
              <a:path w="4284268" h="1404000">
                <a:moveTo>
                  <a:pt x="0" y="0"/>
                </a:moveTo>
                <a:lnTo>
                  <a:pt x="4284268" y="0"/>
                </a:lnTo>
                <a:lnTo>
                  <a:pt x="3473668" y="1404000"/>
                </a:lnTo>
                <a:lnTo>
                  <a:pt x="0" y="1404000"/>
                </a:lnTo>
                <a:close/>
              </a:path>
            </a:pathLst>
          </a:custGeom>
          <a:solidFill>
            <a:srgbClr val="FAA4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0" y="1988840"/>
            <a:ext cx="10613237" cy="3024000"/>
          </a:xfrm>
          <a:custGeom>
            <a:avLst/>
            <a:gdLst/>
            <a:ahLst/>
            <a:cxnLst/>
            <a:rect l="l" t="t" r="r" b="b"/>
            <a:pathLst>
              <a:path w="7959928" h="2268000">
                <a:moveTo>
                  <a:pt x="0" y="0"/>
                </a:moveTo>
                <a:lnTo>
                  <a:pt x="7959928" y="0"/>
                </a:lnTo>
                <a:lnTo>
                  <a:pt x="6650498" y="2268000"/>
                </a:lnTo>
                <a:lnTo>
                  <a:pt x="0" y="2268000"/>
                </a:lnTo>
                <a:close/>
              </a:path>
            </a:pathLst>
          </a:custGeom>
          <a:solidFill>
            <a:srgbClr val="F265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1001541" y="1808851"/>
            <a:ext cx="596076" cy="984256"/>
          </a:xfrm>
          <a:custGeom>
            <a:avLst/>
            <a:gdLst/>
            <a:ahLst/>
            <a:cxnLst/>
            <a:rect l="l" t="t" r="r" b="b"/>
            <a:pathLst>
              <a:path w="447057" h="738192">
                <a:moveTo>
                  <a:pt x="77961" y="0"/>
                </a:moveTo>
                <a:lnTo>
                  <a:pt x="447057" y="369096"/>
                </a:lnTo>
                <a:lnTo>
                  <a:pt x="77961" y="738192"/>
                </a:lnTo>
                <a:lnTo>
                  <a:pt x="0" y="660231"/>
                </a:lnTo>
                <a:lnTo>
                  <a:pt x="293910" y="366322"/>
                </a:lnTo>
                <a:lnTo>
                  <a:pt x="2775" y="751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13" name="TextBox 9">
            <a:extLst>
              <a:ext uri="{FF2B5EF4-FFF2-40B4-BE49-F238E27FC236}">
                <a16:creationId xmlns:a16="http://schemas.microsoft.com/office/drawing/2014/main" id="{6676DF47-6D94-4C24-8BA9-154A0005BD07}"/>
              </a:ext>
            </a:extLst>
          </p:cNvPr>
          <p:cNvSpPr txBox="1"/>
          <p:nvPr/>
        </p:nvSpPr>
        <p:spPr>
          <a:xfrm>
            <a:off x="416502" y="3465600"/>
            <a:ext cx="13940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>
                <a:solidFill>
                  <a:schemeClr val="bg1"/>
                </a:solidFill>
                <a:cs typeface="+mn-ea"/>
                <a:sym typeface="+mn-lt"/>
              </a:rPr>
              <a:t>PART</a:t>
            </a:r>
            <a:endParaRPr lang="zh-CN" altLang="en-US" sz="3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4" name="TextBox 10">
            <a:extLst>
              <a:ext uri="{FF2B5EF4-FFF2-40B4-BE49-F238E27FC236}">
                <a16:creationId xmlns:a16="http://schemas.microsoft.com/office/drawing/2014/main" id="{E4B89DD2-22DC-44B0-84B5-B11FFB4047A3}"/>
              </a:ext>
            </a:extLst>
          </p:cNvPr>
          <p:cNvSpPr txBox="1"/>
          <p:nvPr/>
        </p:nvSpPr>
        <p:spPr>
          <a:xfrm>
            <a:off x="1273616" y="2537091"/>
            <a:ext cx="2229877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700" b="1" dirty="0" smtClean="0">
                <a:solidFill>
                  <a:schemeClr val="bg1"/>
                </a:solidFill>
                <a:cs typeface="+mn-ea"/>
                <a:sym typeface="+mn-lt"/>
              </a:rPr>
              <a:t>5</a:t>
            </a:r>
            <a:endParaRPr lang="zh-CN" altLang="en-US" sz="107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5" name="TextBox 11">
            <a:extLst>
              <a:ext uri="{FF2B5EF4-FFF2-40B4-BE49-F238E27FC236}">
                <a16:creationId xmlns:a16="http://schemas.microsoft.com/office/drawing/2014/main" id="{92AB3C87-FC9A-43CF-8A48-13005B91838E}"/>
              </a:ext>
            </a:extLst>
          </p:cNvPr>
          <p:cNvSpPr txBox="1"/>
          <p:nvPr/>
        </p:nvSpPr>
        <p:spPr>
          <a:xfrm>
            <a:off x="2993441" y="2829548"/>
            <a:ext cx="26597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  <a:cs typeface="+mn-ea"/>
                <a:sym typeface="+mn-lt"/>
              </a:rPr>
              <a:t>关于我们</a:t>
            </a:r>
            <a:endParaRPr lang="zh-CN" altLang="en-US" sz="48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7" name="TextBox 10">
            <a:extLst>
              <a:ext uri="{FF2B5EF4-FFF2-40B4-BE49-F238E27FC236}">
                <a16:creationId xmlns:a16="http://schemas.microsoft.com/office/drawing/2014/main" id="{52FC7519-3058-48D8-ADC5-6CA7346FC92C}"/>
              </a:ext>
            </a:extLst>
          </p:cNvPr>
          <p:cNvSpPr txBox="1"/>
          <p:nvPr/>
        </p:nvSpPr>
        <p:spPr>
          <a:xfrm>
            <a:off x="7939669" y="5534561"/>
            <a:ext cx="42523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8000" b="1" dirty="0" smtClean="0">
                <a:solidFill>
                  <a:srgbClr val="F26521"/>
                </a:solidFill>
                <a:cs typeface="+mn-ea"/>
                <a:sym typeface="+mn-lt"/>
              </a:rPr>
              <a:t>FIVE.</a:t>
            </a:r>
            <a:endParaRPr lang="zh-CN" altLang="en-US" sz="8000" b="1" dirty="0">
              <a:solidFill>
                <a:srgbClr val="F2652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21458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250"/>
                            </p:stCondLst>
                            <p:childTnLst>
                              <p:par>
                                <p:cTn id="28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750"/>
                            </p:stCondLst>
                            <p:childTnLst>
                              <p:par>
                                <p:cTn id="3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250"/>
                            </p:stCondLst>
                            <p:childTnLst>
                              <p:par>
                                <p:cTn id="4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21" grpId="0" animBg="1"/>
      <p:bldP spid="13" grpId="0"/>
      <p:bldP spid="14" grpId="0"/>
      <p:bldP spid="15" grpId="0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9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文本框 30">
            <a:extLst>
              <a:ext uri="{FF2B5EF4-FFF2-40B4-BE49-F238E27FC236}">
                <a16:creationId xmlns:a16="http://schemas.microsoft.com/office/drawing/2014/main" id="{AEDFDC62-3408-4DF6-B372-29BF5C98496F}"/>
              </a:ext>
            </a:extLst>
          </p:cNvPr>
          <p:cNvSpPr txBox="1"/>
          <p:nvPr/>
        </p:nvSpPr>
        <p:spPr>
          <a:xfrm>
            <a:off x="1382038" y="683798"/>
            <a:ext cx="9427460" cy="439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lnSpc>
                <a:spcPct val="150000"/>
              </a:lnSpc>
            </a:pPr>
            <a:r>
              <a:rPr lang="zh-CN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itchFamily="34" charset="-122"/>
                <a:ea typeface="微软雅黑" pitchFamily="34" charset="-122"/>
              </a:rPr>
              <a:t>上海沪琼／印比网络科技</a:t>
            </a:r>
            <a:r>
              <a:rPr lang="zh-CN" alt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itchFamily="34" charset="-122"/>
                <a:ea typeface="微软雅黑" pitchFamily="34" charset="-122"/>
              </a:rPr>
              <a:t>有限公司</a:t>
            </a:r>
            <a:endParaRPr lang="en-US" altLang="zh-CN" sz="3200" dirty="0" smtClean="0">
              <a:solidFill>
                <a:schemeClr val="tx1">
                  <a:lumMod val="95000"/>
                  <a:lumOff val="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 fontAlgn="auto">
              <a:lnSpc>
                <a:spcPct val="150000"/>
              </a:lnSpc>
            </a:pPr>
            <a:endParaRPr lang="zh-CN" altLang="en-US" sz="2000" b="1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20000"/>
              </a:lnSpc>
            </a:pPr>
            <a:r>
              <a:rPr lang="zh-CN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itchFamily="34" charset="-122"/>
                <a:ea typeface="微软雅黑" pitchFamily="34" charset="-122"/>
              </a:rPr>
              <a:t>上海沪琼／印比网络科技有限公司 致力于为企事业提供有价值的产品服务，以需求为导向，不虚假宣传、不过度营销。坚持为客户提供有价值服务。公司由多名从业经验丰富的技术精英组建。</a:t>
            </a:r>
          </a:p>
          <a:p>
            <a:pPr>
              <a:lnSpc>
                <a:spcPct val="120000"/>
              </a:lnSpc>
            </a:pPr>
            <a:r>
              <a:rPr lang="zh-CN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itchFamily="34" charset="-122"/>
                <a:ea typeface="微软雅黑" pitchFamily="34" charset="-122"/>
              </a:rPr>
              <a:t>高端美工设计人员</a:t>
            </a:r>
          </a:p>
          <a:p>
            <a:pPr>
              <a:lnSpc>
                <a:spcPct val="120000"/>
              </a:lnSpc>
            </a:pPr>
            <a:r>
              <a:rPr lang="zh-CN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itchFamily="34" charset="-122"/>
                <a:ea typeface="微软雅黑" pitchFamily="34" charset="-122"/>
              </a:rPr>
              <a:t>用创新能力和前瞻性，为客户带来一场空前的视觉盛宴。</a:t>
            </a:r>
          </a:p>
          <a:p>
            <a:pPr>
              <a:lnSpc>
                <a:spcPct val="120000"/>
              </a:lnSpc>
            </a:pPr>
            <a:r>
              <a:rPr lang="zh-CN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itchFamily="34" charset="-122"/>
                <a:ea typeface="微软雅黑" pitchFamily="34" charset="-122"/>
              </a:rPr>
              <a:t>软件程序开发工程师</a:t>
            </a:r>
          </a:p>
          <a:p>
            <a:pPr>
              <a:lnSpc>
                <a:spcPct val="120000"/>
              </a:lnSpc>
            </a:pPr>
            <a:r>
              <a:rPr lang="zh-CN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itchFamily="34" charset="-122"/>
                <a:ea typeface="微软雅黑" pitchFamily="34" charset="-122"/>
              </a:rPr>
              <a:t>通过缜密的需求捕捉、分析、设计，来实现客户的天马行空。</a:t>
            </a:r>
          </a:p>
          <a:p>
            <a:pPr>
              <a:lnSpc>
                <a:spcPct val="120000"/>
              </a:lnSpc>
            </a:pPr>
            <a:r>
              <a:rPr lang="zh-CN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itchFamily="34" charset="-122"/>
                <a:ea typeface="微软雅黑" pitchFamily="34" charset="-122"/>
              </a:rPr>
              <a:t>网络安全高级工程师</a:t>
            </a:r>
          </a:p>
          <a:p>
            <a:pPr>
              <a:lnSpc>
                <a:spcPct val="120000"/>
              </a:lnSpc>
            </a:pPr>
            <a:r>
              <a:rPr lang="zh-CN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itchFamily="34" charset="-122"/>
                <a:ea typeface="微软雅黑" pitchFamily="34" charset="-122"/>
              </a:rPr>
              <a:t>网络安全，重于泰山。我们为您的征途保驾护航。</a:t>
            </a:r>
          </a:p>
          <a:p>
            <a:pPr>
              <a:lnSpc>
                <a:spcPct val="120000"/>
              </a:lnSpc>
            </a:pPr>
            <a:r>
              <a:rPr lang="zh-CN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itchFamily="34" charset="-122"/>
                <a:ea typeface="微软雅黑" pitchFamily="34" charset="-122"/>
              </a:rPr>
              <a:t>网络营销人员</a:t>
            </a:r>
          </a:p>
          <a:p>
            <a:pPr>
              <a:lnSpc>
                <a:spcPct val="120000"/>
              </a:lnSpc>
            </a:pPr>
            <a:r>
              <a:rPr lang="zh-CN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itchFamily="34" charset="-122"/>
                <a:ea typeface="微软雅黑" pitchFamily="34" charset="-122"/>
              </a:rPr>
              <a:t>建立品牌能力，最大化实现企业在互联网中的价值。</a:t>
            </a:r>
          </a:p>
          <a:p>
            <a:pPr>
              <a:lnSpc>
                <a:spcPct val="120000"/>
              </a:lnSpc>
            </a:pPr>
            <a:r>
              <a:rPr lang="zh-CN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itchFamily="34" charset="-122"/>
                <a:ea typeface="微软雅黑" pitchFamily="34" charset="-122"/>
              </a:rPr>
              <a:t>公司提倡以人为中心的管理思想，实行人性化的管理方案。让员工喜欢工作、享受工作。最终让客户得到专业用心的服务。</a:t>
            </a:r>
          </a:p>
        </p:txBody>
      </p:sp>
    </p:spTree>
    <p:extLst>
      <p:ext uri="{BB962C8B-B14F-4D97-AF65-F5344CB8AC3E}">
        <p14:creationId xmlns:p14="http://schemas.microsoft.com/office/powerpoint/2010/main" val="2447927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9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文本框 30">
            <a:extLst>
              <a:ext uri="{FF2B5EF4-FFF2-40B4-BE49-F238E27FC236}">
                <a16:creationId xmlns:a16="http://schemas.microsoft.com/office/drawing/2014/main" id="{AEDFDC62-3408-4DF6-B372-29BF5C98496F}"/>
              </a:ext>
            </a:extLst>
          </p:cNvPr>
          <p:cNvSpPr txBox="1"/>
          <p:nvPr/>
        </p:nvSpPr>
        <p:spPr>
          <a:xfrm>
            <a:off x="1382038" y="683798"/>
            <a:ext cx="942746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lnSpc>
                <a:spcPct val="150000"/>
              </a:lnSpc>
            </a:pPr>
            <a:r>
              <a:rPr lang="zh-CN" alt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itchFamily="34" charset="-122"/>
                <a:ea typeface="微软雅黑" pitchFamily="34" charset="-122"/>
              </a:rPr>
              <a:t>联系我们</a:t>
            </a:r>
            <a:endParaRPr lang="en-US" altLang="zh-CN" sz="3200" b="1" dirty="0" smtClean="0">
              <a:solidFill>
                <a:schemeClr val="tx1">
                  <a:lumMod val="95000"/>
                  <a:lumOff val="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 fontAlgn="auto">
              <a:lnSpc>
                <a:spcPct val="150000"/>
              </a:lnSpc>
            </a:pPr>
            <a:endParaRPr lang="en-US" altLang="zh-CN" sz="2000" b="1" dirty="0" smtClean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联系人：程良均</a:t>
            </a:r>
            <a:endParaRPr lang="en-US" altLang="zh-CN" sz="2000" b="1" dirty="0" smtClean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联系电话：</a:t>
            </a:r>
            <a:r>
              <a:rPr lang="en-US" altLang="zh-CN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13918090226(</a:t>
            </a:r>
            <a: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微信</a:t>
            </a:r>
            <a:r>
              <a:rPr lang="en-US" altLang="zh-CN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)</a:t>
            </a:r>
          </a:p>
          <a:p>
            <a:pPr fontAlgn="auto">
              <a:lnSpc>
                <a:spcPct val="150000"/>
              </a:lnSpc>
            </a:pPr>
            <a: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联系地址</a:t>
            </a:r>
            <a:r>
              <a:rPr lang="en-US" altLang="zh-CN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:</a:t>
            </a:r>
            <a: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上海市闵行区天宁路</a:t>
            </a:r>
            <a:r>
              <a:rPr lang="en-US" altLang="zh-CN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51</a:t>
            </a:r>
            <a: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弄</a:t>
            </a:r>
            <a:r>
              <a:rPr lang="en-US" altLang="zh-CN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16</a:t>
            </a:r>
            <a: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号</a:t>
            </a:r>
            <a:r>
              <a:rPr lang="en-US" altLang="zh-CN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454</a:t>
            </a:r>
            <a: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室</a:t>
            </a:r>
            <a:endParaRPr lang="en-US" altLang="zh-CN" sz="2000" b="1" dirty="0" smtClean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E-MAIL</a:t>
            </a:r>
            <a: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：</a:t>
            </a:r>
            <a:r>
              <a:rPr lang="en-US" altLang="zh-CN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  <a:hlinkClick r:id="rId3"/>
              </a:rPr>
              <a:t>james@shyinbi.com</a:t>
            </a:r>
            <a:endParaRPr lang="en-US" altLang="zh-CN" sz="2000" b="1" dirty="0" smtClean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联系</a:t>
            </a:r>
            <a:r>
              <a:rPr lang="en-US" altLang="zh-CN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QQ</a:t>
            </a:r>
            <a: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：</a:t>
            </a:r>
            <a:r>
              <a:rPr lang="en-US" altLang="zh-CN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2238373134</a:t>
            </a:r>
          </a:p>
          <a:p>
            <a:pPr fontAlgn="auto">
              <a:lnSpc>
                <a:spcPct val="150000"/>
              </a:lnSpc>
            </a:pPr>
            <a: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官方</a:t>
            </a:r>
            <a:r>
              <a:rPr lang="en-US" altLang="zh-CN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WEB</a:t>
            </a:r>
            <a: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：</a:t>
            </a:r>
            <a:r>
              <a:rPr lang="en-US" altLang="zh-CN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  <a:hlinkClick r:id="rId4"/>
              </a:rPr>
              <a:t>www.shyinbi.com</a:t>
            </a:r>
            <a:r>
              <a:rPr lang="en-US" altLang="zh-CN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 </a:t>
            </a:r>
            <a:r>
              <a:rPr lang="en-US" altLang="zh-CN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  <a:hlinkClick r:id="rId5"/>
              </a:rPr>
              <a:t>www.898021.com</a:t>
            </a:r>
            <a:r>
              <a:rPr lang="en-US" altLang="zh-CN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 </a:t>
            </a:r>
          </a:p>
          <a:p>
            <a:pPr fontAlgn="auto">
              <a:lnSpc>
                <a:spcPct val="150000"/>
              </a:lnSpc>
            </a:pPr>
            <a:endParaRPr lang="en-US" altLang="zh-CN" sz="2000" b="1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  <a:p>
            <a:pPr algn="ctr" fontAlgn="auto">
              <a:lnSpc>
                <a:spcPct val="150000"/>
              </a:lnSpc>
            </a:pPr>
            <a:r>
              <a:rPr lang="zh-CN" alt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cs typeface="+mn-ea"/>
                <a:sym typeface="+mn-lt"/>
              </a:rPr>
              <a:t>期待与您合作愉快！</a:t>
            </a:r>
            <a:endParaRPr lang="en-US" altLang="zh-CN" sz="4800" b="1" dirty="0" smtClean="0">
              <a:solidFill>
                <a:schemeClr val="tx1">
                  <a:lumMod val="95000"/>
                  <a:lumOff val="5000"/>
                </a:schemeClr>
              </a:solidFill>
              <a:latin typeface="+mj-lt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51881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>
            <a:extLst>
              <a:ext uri="{FF2B5EF4-FFF2-40B4-BE49-F238E27FC236}">
                <a16:creationId xmlns:a16="http://schemas.microsoft.com/office/drawing/2014/main" id="{25B63634-84E7-419A-907E-1C09B85550F7}"/>
              </a:ext>
            </a:extLst>
          </p:cNvPr>
          <p:cNvSpPr/>
          <p:nvPr/>
        </p:nvSpPr>
        <p:spPr>
          <a:xfrm>
            <a:off x="0" y="4682836"/>
            <a:ext cx="12192000" cy="2175164"/>
          </a:xfrm>
          <a:prstGeom prst="rect">
            <a:avLst/>
          </a:prstGeom>
          <a:solidFill>
            <a:srgbClr val="F265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" name="菱形 14">
            <a:extLst>
              <a:ext uri="{FF2B5EF4-FFF2-40B4-BE49-F238E27FC236}">
                <a16:creationId xmlns:a16="http://schemas.microsoft.com/office/drawing/2014/main" id="{15E9F809-5893-4E82-8FA7-D207F7640730}"/>
              </a:ext>
            </a:extLst>
          </p:cNvPr>
          <p:cNvSpPr/>
          <p:nvPr/>
        </p:nvSpPr>
        <p:spPr>
          <a:xfrm>
            <a:off x="6899563" y="1565563"/>
            <a:ext cx="5624946" cy="5624946"/>
          </a:xfrm>
          <a:prstGeom prst="diamo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" name="菱形 15">
            <a:extLst>
              <a:ext uri="{FF2B5EF4-FFF2-40B4-BE49-F238E27FC236}">
                <a16:creationId xmlns:a16="http://schemas.microsoft.com/office/drawing/2014/main" id="{D7F76ECF-3BC0-4621-8DBE-3B9D58CC3636}"/>
              </a:ext>
            </a:extLst>
          </p:cNvPr>
          <p:cNvSpPr/>
          <p:nvPr/>
        </p:nvSpPr>
        <p:spPr>
          <a:xfrm>
            <a:off x="7259781" y="1925781"/>
            <a:ext cx="4904510" cy="4904510"/>
          </a:xfrm>
          <a:prstGeom prst="diamond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7" name="任意多边形: 形状 26">
            <a:extLst>
              <a:ext uri="{FF2B5EF4-FFF2-40B4-BE49-F238E27FC236}">
                <a16:creationId xmlns:a16="http://schemas.microsoft.com/office/drawing/2014/main" id="{C893225D-2CF0-421E-B379-2BD9F8E43EC9}"/>
              </a:ext>
            </a:extLst>
          </p:cNvPr>
          <p:cNvSpPr/>
          <p:nvPr/>
        </p:nvSpPr>
        <p:spPr>
          <a:xfrm>
            <a:off x="7622806" y="2288806"/>
            <a:ext cx="4178461" cy="4178461"/>
          </a:xfrm>
          <a:custGeom>
            <a:avLst/>
            <a:gdLst>
              <a:gd name="connsiteX0" fmla="*/ 2089231 w 4178461"/>
              <a:gd name="connsiteY0" fmla="*/ 0 h 4178461"/>
              <a:gd name="connsiteX1" fmla="*/ 4178461 w 4178461"/>
              <a:gd name="connsiteY1" fmla="*/ 2089231 h 4178461"/>
              <a:gd name="connsiteX2" fmla="*/ 2089231 w 4178461"/>
              <a:gd name="connsiteY2" fmla="*/ 4178461 h 4178461"/>
              <a:gd name="connsiteX3" fmla="*/ 0 w 4178461"/>
              <a:gd name="connsiteY3" fmla="*/ 2089231 h 4178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78461" h="4178461">
                <a:moveTo>
                  <a:pt x="2089231" y="0"/>
                </a:moveTo>
                <a:lnTo>
                  <a:pt x="4178461" y="2089231"/>
                </a:lnTo>
                <a:lnTo>
                  <a:pt x="2089231" y="4178461"/>
                </a:lnTo>
                <a:lnTo>
                  <a:pt x="0" y="2089231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100" dirty="0">
              <a:cs typeface="+mn-ea"/>
              <a:sym typeface="+mn-lt"/>
            </a:endParaRP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98485C39-DBD2-41E1-B87F-F3A2C8780F8C}"/>
              </a:ext>
            </a:extLst>
          </p:cNvPr>
          <p:cNvGrpSpPr/>
          <p:nvPr/>
        </p:nvGrpSpPr>
        <p:grpSpPr>
          <a:xfrm>
            <a:off x="11218947" y="708296"/>
            <a:ext cx="360000" cy="304800"/>
            <a:chOff x="11540836" y="599086"/>
            <a:chExt cx="360000" cy="304800"/>
          </a:xfrm>
        </p:grpSpPr>
        <p:cxnSp>
          <p:nvCxnSpPr>
            <p:cNvPr id="7" name="直接连接符 6">
              <a:extLst>
                <a:ext uri="{FF2B5EF4-FFF2-40B4-BE49-F238E27FC236}">
                  <a16:creationId xmlns:a16="http://schemas.microsoft.com/office/drawing/2014/main" id="{AA9B5DC5-5128-4927-BDE1-571EE91A68A6}"/>
                </a:ext>
              </a:extLst>
            </p:cNvPr>
            <p:cNvCxnSpPr/>
            <p:nvPr/>
          </p:nvCxnSpPr>
          <p:spPr>
            <a:xfrm>
              <a:off x="11540836" y="599086"/>
              <a:ext cx="360000" cy="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>
              <a:extLst>
                <a:ext uri="{FF2B5EF4-FFF2-40B4-BE49-F238E27FC236}">
                  <a16:creationId xmlns:a16="http://schemas.microsoft.com/office/drawing/2014/main" id="{775A316B-78EA-4932-8D44-6800DCC545C3}"/>
                </a:ext>
              </a:extLst>
            </p:cNvPr>
            <p:cNvCxnSpPr/>
            <p:nvPr/>
          </p:nvCxnSpPr>
          <p:spPr>
            <a:xfrm>
              <a:off x="11540836" y="751486"/>
              <a:ext cx="360000" cy="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>
              <a:extLst>
                <a:ext uri="{FF2B5EF4-FFF2-40B4-BE49-F238E27FC236}">
                  <a16:creationId xmlns:a16="http://schemas.microsoft.com/office/drawing/2014/main" id="{5A77C2C7-3139-4057-8C81-AC1A1CA72DEA}"/>
                </a:ext>
              </a:extLst>
            </p:cNvPr>
            <p:cNvCxnSpPr/>
            <p:nvPr/>
          </p:nvCxnSpPr>
          <p:spPr>
            <a:xfrm>
              <a:off x="11540836" y="903886"/>
              <a:ext cx="360000" cy="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文本框 48">
            <a:extLst>
              <a:ext uri="{FF2B5EF4-FFF2-40B4-BE49-F238E27FC236}">
                <a16:creationId xmlns:a16="http://schemas.microsoft.com/office/drawing/2014/main" id="{6C103EBE-E136-4334-86FC-FF5480615AB2}"/>
              </a:ext>
            </a:extLst>
          </p:cNvPr>
          <p:cNvSpPr txBox="1"/>
          <p:nvPr/>
        </p:nvSpPr>
        <p:spPr>
          <a:xfrm>
            <a:off x="742277" y="3838925"/>
            <a:ext cx="4455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上海沪琼集团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-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上海印比网络科技有限公司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0" name="文本框 49">
            <a:extLst>
              <a:ext uri="{FF2B5EF4-FFF2-40B4-BE49-F238E27FC236}">
                <a16:creationId xmlns:a16="http://schemas.microsoft.com/office/drawing/2014/main" id="{C1D42E72-CAB0-414B-9C65-F445DC8D0979}"/>
              </a:ext>
            </a:extLst>
          </p:cNvPr>
          <p:cNvSpPr txBox="1"/>
          <p:nvPr/>
        </p:nvSpPr>
        <p:spPr>
          <a:xfrm>
            <a:off x="703805" y="1987166"/>
            <a:ext cx="327525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b="1" dirty="0" smtClean="0">
                <a:cs typeface="+mn-ea"/>
                <a:sym typeface="+mn-lt"/>
              </a:rPr>
              <a:t>感谢观看</a:t>
            </a:r>
            <a:endParaRPr lang="zh-CN" altLang="en-US" sz="6000" b="1" dirty="0">
              <a:cs typeface="+mn-ea"/>
              <a:sym typeface="+mn-lt"/>
            </a:endParaRPr>
          </a:p>
        </p:txBody>
      </p:sp>
      <p:sp>
        <p:nvSpPr>
          <p:cNvPr id="51" name="矩形 50">
            <a:extLst>
              <a:ext uri="{FF2B5EF4-FFF2-40B4-BE49-F238E27FC236}">
                <a16:creationId xmlns:a16="http://schemas.microsoft.com/office/drawing/2014/main" id="{315CAAB3-94AE-43AC-BCF0-27D0348AD46C}"/>
              </a:ext>
            </a:extLst>
          </p:cNvPr>
          <p:cNvSpPr/>
          <p:nvPr/>
        </p:nvSpPr>
        <p:spPr>
          <a:xfrm>
            <a:off x="738724" y="3191811"/>
            <a:ext cx="73262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pc="3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THANK YOU</a:t>
            </a:r>
            <a:endParaRPr lang="zh-CN" altLang="en-US" spc="300" dirty="0">
              <a:solidFill>
                <a:schemeClr val="tx1">
                  <a:lumMod val="65000"/>
                  <a:lumOff val="35000"/>
                </a:schemeClr>
              </a:solidFill>
              <a:effectLst/>
              <a:cs typeface="+mn-ea"/>
              <a:sym typeface="+mn-lt"/>
            </a:endParaRPr>
          </a:p>
        </p:txBody>
      </p:sp>
      <p:grpSp>
        <p:nvGrpSpPr>
          <p:cNvPr id="52" name="组合 51">
            <a:extLst>
              <a:ext uri="{FF2B5EF4-FFF2-40B4-BE49-F238E27FC236}">
                <a16:creationId xmlns:a16="http://schemas.microsoft.com/office/drawing/2014/main" id="{B21307A2-C7C2-42DC-B637-3511775D77B9}"/>
              </a:ext>
            </a:extLst>
          </p:cNvPr>
          <p:cNvGrpSpPr/>
          <p:nvPr/>
        </p:nvGrpSpPr>
        <p:grpSpPr>
          <a:xfrm>
            <a:off x="862357" y="5541045"/>
            <a:ext cx="416937" cy="416935"/>
            <a:chOff x="891974" y="4415843"/>
            <a:chExt cx="450443" cy="450443"/>
          </a:xfrm>
        </p:grpSpPr>
        <p:sp>
          <p:nvSpPr>
            <p:cNvPr id="53" name="椭圆 52">
              <a:extLst>
                <a:ext uri="{FF2B5EF4-FFF2-40B4-BE49-F238E27FC236}">
                  <a16:creationId xmlns:a16="http://schemas.microsoft.com/office/drawing/2014/main" id="{57FF6ED4-12D0-45FB-BD05-328A612A4324}"/>
                </a:ext>
              </a:extLst>
            </p:cNvPr>
            <p:cNvSpPr/>
            <p:nvPr/>
          </p:nvSpPr>
          <p:spPr>
            <a:xfrm>
              <a:off x="891974" y="4415843"/>
              <a:ext cx="450443" cy="45044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4" name="椭圆 39">
              <a:extLst>
                <a:ext uri="{FF2B5EF4-FFF2-40B4-BE49-F238E27FC236}">
                  <a16:creationId xmlns:a16="http://schemas.microsoft.com/office/drawing/2014/main" id="{8556C3DA-E2C1-4A2D-9A3F-D35FAA1D1712}"/>
                </a:ext>
              </a:extLst>
            </p:cNvPr>
            <p:cNvSpPr/>
            <p:nvPr/>
          </p:nvSpPr>
          <p:spPr>
            <a:xfrm>
              <a:off x="993275" y="4502064"/>
              <a:ext cx="247839" cy="278000"/>
            </a:xfrm>
            <a:custGeom>
              <a:avLst/>
              <a:gdLst>
                <a:gd name="connsiteX0" fmla="*/ 199932 w 300038"/>
                <a:gd name="connsiteY0" fmla="*/ 273051 h 336551"/>
                <a:gd name="connsiteX1" fmla="*/ 192088 w 300038"/>
                <a:gd name="connsiteY1" fmla="*/ 280989 h 336551"/>
                <a:gd name="connsiteX2" fmla="*/ 192088 w 300038"/>
                <a:gd name="connsiteY2" fmla="*/ 306124 h 336551"/>
                <a:gd name="connsiteX3" fmla="*/ 199932 w 300038"/>
                <a:gd name="connsiteY3" fmla="*/ 312739 h 336551"/>
                <a:gd name="connsiteX4" fmla="*/ 250919 w 300038"/>
                <a:gd name="connsiteY4" fmla="*/ 312739 h 336551"/>
                <a:gd name="connsiteX5" fmla="*/ 258763 w 300038"/>
                <a:gd name="connsiteY5" fmla="*/ 306124 h 336551"/>
                <a:gd name="connsiteX6" fmla="*/ 258763 w 300038"/>
                <a:gd name="connsiteY6" fmla="*/ 280989 h 336551"/>
                <a:gd name="connsiteX7" fmla="*/ 250919 w 300038"/>
                <a:gd name="connsiteY7" fmla="*/ 273051 h 336551"/>
                <a:gd name="connsiteX8" fmla="*/ 199932 w 300038"/>
                <a:gd name="connsiteY8" fmla="*/ 273051 h 336551"/>
                <a:gd name="connsiteX9" fmla="*/ 101328 w 300038"/>
                <a:gd name="connsiteY9" fmla="*/ 196851 h 336551"/>
                <a:gd name="connsiteX10" fmla="*/ 107908 w 300038"/>
                <a:gd name="connsiteY10" fmla="*/ 196851 h 336551"/>
                <a:gd name="connsiteX11" fmla="*/ 111856 w 300038"/>
                <a:gd name="connsiteY11" fmla="*/ 202123 h 336551"/>
                <a:gd name="connsiteX12" fmla="*/ 128964 w 300038"/>
                <a:gd name="connsiteY12" fmla="*/ 248250 h 336551"/>
                <a:gd name="connsiteX13" fmla="*/ 131595 w 300038"/>
                <a:gd name="connsiteY13" fmla="*/ 239025 h 336551"/>
                <a:gd name="connsiteX14" fmla="*/ 126332 w 300038"/>
                <a:gd name="connsiteY14" fmla="*/ 225845 h 336551"/>
                <a:gd name="connsiteX15" fmla="*/ 127648 w 300038"/>
                <a:gd name="connsiteY15" fmla="*/ 217938 h 336551"/>
                <a:gd name="connsiteX16" fmla="*/ 132911 w 300038"/>
                <a:gd name="connsiteY16" fmla="*/ 215302 h 336551"/>
                <a:gd name="connsiteX17" fmla="*/ 167126 w 300038"/>
                <a:gd name="connsiteY17" fmla="*/ 215302 h 336551"/>
                <a:gd name="connsiteX18" fmla="*/ 172390 w 300038"/>
                <a:gd name="connsiteY18" fmla="*/ 217938 h 336551"/>
                <a:gd name="connsiteX19" fmla="*/ 173706 w 300038"/>
                <a:gd name="connsiteY19" fmla="*/ 225845 h 336551"/>
                <a:gd name="connsiteX20" fmla="*/ 168442 w 300038"/>
                <a:gd name="connsiteY20" fmla="*/ 239025 h 336551"/>
                <a:gd name="connsiteX21" fmla="*/ 171074 w 300038"/>
                <a:gd name="connsiteY21" fmla="*/ 248250 h 336551"/>
                <a:gd name="connsiteX22" fmla="*/ 188182 w 300038"/>
                <a:gd name="connsiteY22" fmla="*/ 202123 h 336551"/>
                <a:gd name="connsiteX23" fmla="*/ 192130 w 300038"/>
                <a:gd name="connsiteY23" fmla="*/ 196851 h 336551"/>
                <a:gd name="connsiteX24" fmla="*/ 198710 w 300038"/>
                <a:gd name="connsiteY24" fmla="*/ 196851 h 336551"/>
                <a:gd name="connsiteX25" fmla="*/ 265823 w 300038"/>
                <a:gd name="connsiteY25" fmla="*/ 224527 h 336551"/>
                <a:gd name="connsiteX26" fmla="*/ 300038 w 300038"/>
                <a:gd name="connsiteY26" fmla="*/ 274609 h 336551"/>
                <a:gd name="connsiteX27" fmla="*/ 300038 w 300038"/>
                <a:gd name="connsiteY27" fmla="*/ 328643 h 336551"/>
                <a:gd name="connsiteX28" fmla="*/ 292142 w 300038"/>
                <a:gd name="connsiteY28" fmla="*/ 336551 h 336551"/>
                <a:gd name="connsiteX29" fmla="*/ 7896 w 300038"/>
                <a:gd name="connsiteY29" fmla="*/ 336551 h 336551"/>
                <a:gd name="connsiteX30" fmla="*/ 0 w 300038"/>
                <a:gd name="connsiteY30" fmla="*/ 328643 h 336551"/>
                <a:gd name="connsiteX31" fmla="*/ 0 w 300038"/>
                <a:gd name="connsiteY31" fmla="*/ 274609 h 336551"/>
                <a:gd name="connsiteX32" fmla="*/ 34215 w 300038"/>
                <a:gd name="connsiteY32" fmla="*/ 224527 h 336551"/>
                <a:gd name="connsiteX33" fmla="*/ 101328 w 300038"/>
                <a:gd name="connsiteY33" fmla="*/ 196851 h 336551"/>
                <a:gd name="connsiteX34" fmla="*/ 155328 w 300038"/>
                <a:gd name="connsiteY34" fmla="*/ 0 h 336551"/>
                <a:gd name="connsiteX35" fmla="*/ 201775 w 300038"/>
                <a:gd name="connsiteY35" fmla="*/ 15854 h 336551"/>
                <a:gd name="connsiteX36" fmla="*/ 223008 w 300038"/>
                <a:gd name="connsiteY36" fmla="*/ 79268 h 336551"/>
                <a:gd name="connsiteX37" fmla="*/ 224335 w 300038"/>
                <a:gd name="connsiteY37" fmla="*/ 93801 h 336551"/>
                <a:gd name="connsiteX38" fmla="*/ 229643 w 300038"/>
                <a:gd name="connsiteY38" fmla="*/ 100407 h 336551"/>
                <a:gd name="connsiteX39" fmla="*/ 232297 w 300038"/>
                <a:gd name="connsiteY39" fmla="*/ 125508 h 336551"/>
                <a:gd name="connsiteX40" fmla="*/ 208410 w 300038"/>
                <a:gd name="connsiteY40" fmla="*/ 151931 h 336551"/>
                <a:gd name="connsiteX41" fmla="*/ 185850 w 300038"/>
                <a:gd name="connsiteY41" fmla="*/ 183639 h 336551"/>
                <a:gd name="connsiteX42" fmla="*/ 172579 w 300038"/>
                <a:gd name="connsiteY42" fmla="*/ 192887 h 336551"/>
                <a:gd name="connsiteX43" fmla="*/ 150019 w 300038"/>
                <a:gd name="connsiteY43" fmla="*/ 196850 h 336551"/>
                <a:gd name="connsiteX44" fmla="*/ 127459 w 300038"/>
                <a:gd name="connsiteY44" fmla="*/ 192887 h 336551"/>
                <a:gd name="connsiteX45" fmla="*/ 114189 w 300038"/>
                <a:gd name="connsiteY45" fmla="*/ 183639 h 336551"/>
                <a:gd name="connsiteX46" fmla="*/ 91629 w 300038"/>
                <a:gd name="connsiteY46" fmla="*/ 151931 h 336551"/>
                <a:gd name="connsiteX47" fmla="*/ 67742 w 300038"/>
                <a:gd name="connsiteY47" fmla="*/ 125508 h 336551"/>
                <a:gd name="connsiteX48" fmla="*/ 70396 w 300038"/>
                <a:gd name="connsiteY48" fmla="*/ 100407 h 336551"/>
                <a:gd name="connsiteX49" fmla="*/ 75704 w 300038"/>
                <a:gd name="connsiteY49" fmla="*/ 93801 h 336551"/>
                <a:gd name="connsiteX50" fmla="*/ 77031 w 300038"/>
                <a:gd name="connsiteY50" fmla="*/ 85874 h 336551"/>
                <a:gd name="connsiteX51" fmla="*/ 74377 w 300038"/>
                <a:gd name="connsiteY51" fmla="*/ 50203 h 336551"/>
                <a:gd name="connsiteX52" fmla="*/ 103572 w 300038"/>
                <a:gd name="connsiteY52" fmla="*/ 27744 h 336551"/>
                <a:gd name="connsiteX53" fmla="*/ 119497 w 300038"/>
                <a:gd name="connsiteY53" fmla="*/ 10569 h 336551"/>
                <a:gd name="connsiteX54" fmla="*/ 155328 w 300038"/>
                <a:gd name="connsiteY54" fmla="*/ 0 h 3365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300038" h="336551">
                  <a:moveTo>
                    <a:pt x="199932" y="273051"/>
                  </a:moveTo>
                  <a:cubicBezTo>
                    <a:pt x="194703" y="273051"/>
                    <a:pt x="192088" y="277020"/>
                    <a:pt x="192088" y="280989"/>
                  </a:cubicBezTo>
                  <a:cubicBezTo>
                    <a:pt x="192088" y="306124"/>
                    <a:pt x="192088" y="306124"/>
                    <a:pt x="192088" y="306124"/>
                  </a:cubicBezTo>
                  <a:cubicBezTo>
                    <a:pt x="192088" y="310093"/>
                    <a:pt x="194703" y="312739"/>
                    <a:pt x="199932" y="312739"/>
                  </a:cubicBezTo>
                  <a:cubicBezTo>
                    <a:pt x="250919" y="312739"/>
                    <a:pt x="250919" y="312739"/>
                    <a:pt x="250919" y="312739"/>
                  </a:cubicBezTo>
                  <a:cubicBezTo>
                    <a:pt x="254841" y="312739"/>
                    <a:pt x="258763" y="310093"/>
                    <a:pt x="258763" y="306124"/>
                  </a:cubicBezTo>
                  <a:lnTo>
                    <a:pt x="258763" y="280989"/>
                  </a:lnTo>
                  <a:cubicBezTo>
                    <a:pt x="258763" y="277020"/>
                    <a:pt x="254841" y="273051"/>
                    <a:pt x="250919" y="273051"/>
                  </a:cubicBezTo>
                  <a:cubicBezTo>
                    <a:pt x="199932" y="273051"/>
                    <a:pt x="199932" y="273051"/>
                    <a:pt x="199932" y="273051"/>
                  </a:cubicBezTo>
                  <a:close/>
                  <a:moveTo>
                    <a:pt x="101328" y="196851"/>
                  </a:moveTo>
                  <a:cubicBezTo>
                    <a:pt x="103960" y="196851"/>
                    <a:pt x="105276" y="196851"/>
                    <a:pt x="107908" y="196851"/>
                  </a:cubicBezTo>
                  <a:cubicBezTo>
                    <a:pt x="109224" y="198169"/>
                    <a:pt x="110540" y="199487"/>
                    <a:pt x="111856" y="202123"/>
                  </a:cubicBezTo>
                  <a:cubicBezTo>
                    <a:pt x="128964" y="248250"/>
                    <a:pt x="128964" y="248250"/>
                    <a:pt x="128964" y="248250"/>
                  </a:cubicBezTo>
                  <a:cubicBezTo>
                    <a:pt x="131595" y="239025"/>
                    <a:pt x="131595" y="239025"/>
                    <a:pt x="131595" y="239025"/>
                  </a:cubicBezTo>
                  <a:cubicBezTo>
                    <a:pt x="126332" y="225845"/>
                    <a:pt x="126332" y="225845"/>
                    <a:pt x="126332" y="225845"/>
                  </a:cubicBezTo>
                  <a:cubicBezTo>
                    <a:pt x="125016" y="223209"/>
                    <a:pt x="126332" y="220574"/>
                    <a:pt x="127648" y="217938"/>
                  </a:cubicBezTo>
                  <a:cubicBezTo>
                    <a:pt x="128964" y="216620"/>
                    <a:pt x="131595" y="215302"/>
                    <a:pt x="132911" y="215302"/>
                  </a:cubicBezTo>
                  <a:cubicBezTo>
                    <a:pt x="167126" y="215302"/>
                    <a:pt x="167126" y="215302"/>
                    <a:pt x="167126" y="215302"/>
                  </a:cubicBezTo>
                  <a:cubicBezTo>
                    <a:pt x="168442" y="215302"/>
                    <a:pt x="171074" y="216620"/>
                    <a:pt x="172390" y="217938"/>
                  </a:cubicBezTo>
                  <a:cubicBezTo>
                    <a:pt x="173706" y="220574"/>
                    <a:pt x="175022" y="223209"/>
                    <a:pt x="173706" y="225845"/>
                  </a:cubicBezTo>
                  <a:cubicBezTo>
                    <a:pt x="168442" y="239025"/>
                    <a:pt x="168442" y="239025"/>
                    <a:pt x="168442" y="239025"/>
                  </a:cubicBezTo>
                  <a:cubicBezTo>
                    <a:pt x="171074" y="248250"/>
                    <a:pt x="171074" y="248250"/>
                    <a:pt x="171074" y="248250"/>
                  </a:cubicBezTo>
                  <a:cubicBezTo>
                    <a:pt x="188182" y="202123"/>
                    <a:pt x="188182" y="202123"/>
                    <a:pt x="188182" y="202123"/>
                  </a:cubicBezTo>
                  <a:cubicBezTo>
                    <a:pt x="189498" y="199487"/>
                    <a:pt x="190814" y="198169"/>
                    <a:pt x="192130" y="196851"/>
                  </a:cubicBezTo>
                  <a:cubicBezTo>
                    <a:pt x="194762" y="196851"/>
                    <a:pt x="196078" y="196851"/>
                    <a:pt x="198710" y="196851"/>
                  </a:cubicBezTo>
                  <a:cubicBezTo>
                    <a:pt x="265823" y="224527"/>
                    <a:pt x="265823" y="224527"/>
                    <a:pt x="265823" y="224527"/>
                  </a:cubicBezTo>
                  <a:cubicBezTo>
                    <a:pt x="286879" y="232435"/>
                    <a:pt x="300038" y="252204"/>
                    <a:pt x="300038" y="274609"/>
                  </a:cubicBezTo>
                  <a:cubicBezTo>
                    <a:pt x="300038" y="328643"/>
                    <a:pt x="300038" y="328643"/>
                    <a:pt x="300038" y="328643"/>
                  </a:cubicBezTo>
                  <a:cubicBezTo>
                    <a:pt x="300038" y="332597"/>
                    <a:pt x="296090" y="336551"/>
                    <a:pt x="292142" y="336551"/>
                  </a:cubicBezTo>
                  <a:cubicBezTo>
                    <a:pt x="7896" y="336551"/>
                    <a:pt x="7896" y="336551"/>
                    <a:pt x="7896" y="336551"/>
                  </a:cubicBezTo>
                  <a:cubicBezTo>
                    <a:pt x="3948" y="336551"/>
                    <a:pt x="0" y="332597"/>
                    <a:pt x="0" y="328643"/>
                  </a:cubicBezTo>
                  <a:cubicBezTo>
                    <a:pt x="0" y="274609"/>
                    <a:pt x="0" y="274609"/>
                    <a:pt x="0" y="274609"/>
                  </a:cubicBezTo>
                  <a:cubicBezTo>
                    <a:pt x="0" y="252204"/>
                    <a:pt x="13159" y="232435"/>
                    <a:pt x="34215" y="224527"/>
                  </a:cubicBezTo>
                  <a:cubicBezTo>
                    <a:pt x="101328" y="196851"/>
                    <a:pt x="101328" y="196851"/>
                    <a:pt x="101328" y="196851"/>
                  </a:cubicBezTo>
                  <a:close/>
                  <a:moveTo>
                    <a:pt x="155328" y="0"/>
                  </a:moveTo>
                  <a:cubicBezTo>
                    <a:pt x="171252" y="0"/>
                    <a:pt x="187177" y="5285"/>
                    <a:pt x="201775" y="15854"/>
                  </a:cubicBezTo>
                  <a:cubicBezTo>
                    <a:pt x="225662" y="34350"/>
                    <a:pt x="223008" y="72663"/>
                    <a:pt x="223008" y="79268"/>
                  </a:cubicBezTo>
                  <a:cubicBezTo>
                    <a:pt x="223008" y="84553"/>
                    <a:pt x="224335" y="89838"/>
                    <a:pt x="224335" y="93801"/>
                  </a:cubicBezTo>
                  <a:cubicBezTo>
                    <a:pt x="225662" y="95122"/>
                    <a:pt x="228316" y="96443"/>
                    <a:pt x="229643" y="100407"/>
                  </a:cubicBezTo>
                  <a:cubicBezTo>
                    <a:pt x="234951" y="107012"/>
                    <a:pt x="234951" y="114939"/>
                    <a:pt x="232297" y="125508"/>
                  </a:cubicBezTo>
                  <a:cubicBezTo>
                    <a:pt x="226989" y="146647"/>
                    <a:pt x="215045" y="150610"/>
                    <a:pt x="208410" y="151931"/>
                  </a:cubicBezTo>
                  <a:cubicBezTo>
                    <a:pt x="204429" y="159858"/>
                    <a:pt x="195139" y="175712"/>
                    <a:pt x="185850" y="183639"/>
                  </a:cubicBezTo>
                  <a:cubicBezTo>
                    <a:pt x="183196" y="187602"/>
                    <a:pt x="177888" y="190244"/>
                    <a:pt x="172579" y="192887"/>
                  </a:cubicBezTo>
                  <a:cubicBezTo>
                    <a:pt x="164617" y="195529"/>
                    <a:pt x="157982" y="196850"/>
                    <a:pt x="150019" y="196850"/>
                  </a:cubicBezTo>
                  <a:cubicBezTo>
                    <a:pt x="142057" y="196850"/>
                    <a:pt x="135422" y="195529"/>
                    <a:pt x="127459" y="192887"/>
                  </a:cubicBezTo>
                  <a:cubicBezTo>
                    <a:pt x="122151" y="190244"/>
                    <a:pt x="116843" y="187602"/>
                    <a:pt x="114189" y="183639"/>
                  </a:cubicBezTo>
                  <a:cubicBezTo>
                    <a:pt x="104900" y="175712"/>
                    <a:pt x="95610" y="159858"/>
                    <a:pt x="91629" y="151931"/>
                  </a:cubicBezTo>
                  <a:cubicBezTo>
                    <a:pt x="84994" y="150610"/>
                    <a:pt x="73050" y="146647"/>
                    <a:pt x="67742" y="125508"/>
                  </a:cubicBezTo>
                  <a:cubicBezTo>
                    <a:pt x="65088" y="114939"/>
                    <a:pt x="65088" y="107012"/>
                    <a:pt x="70396" y="100407"/>
                  </a:cubicBezTo>
                  <a:cubicBezTo>
                    <a:pt x="71723" y="96443"/>
                    <a:pt x="74377" y="95122"/>
                    <a:pt x="75704" y="93801"/>
                  </a:cubicBezTo>
                  <a:cubicBezTo>
                    <a:pt x="75704" y="91159"/>
                    <a:pt x="75704" y="88516"/>
                    <a:pt x="77031" y="85874"/>
                  </a:cubicBezTo>
                  <a:cubicBezTo>
                    <a:pt x="73050" y="80590"/>
                    <a:pt x="67742" y="68699"/>
                    <a:pt x="74377" y="50203"/>
                  </a:cubicBezTo>
                  <a:cubicBezTo>
                    <a:pt x="81013" y="30386"/>
                    <a:pt x="95610" y="27744"/>
                    <a:pt x="103572" y="27744"/>
                  </a:cubicBezTo>
                  <a:cubicBezTo>
                    <a:pt x="106227" y="22459"/>
                    <a:pt x="111535" y="17175"/>
                    <a:pt x="119497" y="10569"/>
                  </a:cubicBezTo>
                  <a:cubicBezTo>
                    <a:pt x="128786" y="3963"/>
                    <a:pt x="142057" y="0"/>
                    <a:pt x="155328" y="0"/>
                  </a:cubicBezTo>
                  <a:close/>
                </a:path>
              </a:pathLst>
            </a:custGeom>
            <a:solidFill>
              <a:srgbClr val="F265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55" name="文本框 11">
            <a:extLst>
              <a:ext uri="{FF2B5EF4-FFF2-40B4-BE49-F238E27FC236}">
                <a16:creationId xmlns:a16="http://schemas.microsoft.com/office/drawing/2014/main" id="{2FF77202-732C-48B6-B119-7519E474ACB9}"/>
              </a:ext>
            </a:extLst>
          </p:cNvPr>
          <p:cNvSpPr txBox="1"/>
          <p:nvPr/>
        </p:nvSpPr>
        <p:spPr>
          <a:xfrm>
            <a:off x="1351154" y="5580236"/>
            <a:ext cx="1518195" cy="338552"/>
          </a:xfrm>
          <a:prstGeom prst="rect">
            <a:avLst/>
          </a:prstGeom>
          <a:noFill/>
        </p:spPr>
        <p:txBody>
          <a:bodyPr wrap="none" lIns="91356" tIns="45719" rIns="91356" bIns="45719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2661"/>
            <a:r>
              <a:rPr lang="zh-CN" altLang="en-US" sz="1600" dirty="0" smtClean="0">
                <a:solidFill>
                  <a:schemeClr val="bg1"/>
                </a:solidFill>
                <a:cs typeface="+mn-ea"/>
                <a:sym typeface="+mn-lt"/>
              </a:rPr>
              <a:t>制作人：</a:t>
            </a:r>
            <a:r>
              <a:rPr lang="en-US" altLang="zh-CN" sz="1600" dirty="0" smtClean="0">
                <a:solidFill>
                  <a:schemeClr val="bg1"/>
                </a:solidFill>
                <a:cs typeface="+mn-ea"/>
                <a:sym typeface="+mn-lt"/>
              </a:rPr>
              <a:t>James</a:t>
            </a:r>
            <a:endParaRPr lang="en-US" altLang="zh-CN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56" name="组合 55">
            <a:extLst>
              <a:ext uri="{FF2B5EF4-FFF2-40B4-BE49-F238E27FC236}">
                <a16:creationId xmlns:a16="http://schemas.microsoft.com/office/drawing/2014/main" id="{2AA9E23E-1359-4D1C-8B47-581A2E69684D}"/>
              </a:ext>
            </a:extLst>
          </p:cNvPr>
          <p:cNvGrpSpPr/>
          <p:nvPr/>
        </p:nvGrpSpPr>
        <p:grpSpPr>
          <a:xfrm>
            <a:off x="3882879" y="5541045"/>
            <a:ext cx="416937" cy="416935"/>
            <a:chOff x="891974" y="4415843"/>
            <a:chExt cx="450443" cy="450443"/>
          </a:xfrm>
        </p:grpSpPr>
        <p:sp>
          <p:nvSpPr>
            <p:cNvPr id="57" name="椭圆 56">
              <a:extLst>
                <a:ext uri="{FF2B5EF4-FFF2-40B4-BE49-F238E27FC236}">
                  <a16:creationId xmlns:a16="http://schemas.microsoft.com/office/drawing/2014/main" id="{11DBEFC9-97D5-426D-8E2C-D45226B71B2E}"/>
                </a:ext>
              </a:extLst>
            </p:cNvPr>
            <p:cNvSpPr/>
            <p:nvPr/>
          </p:nvSpPr>
          <p:spPr>
            <a:xfrm>
              <a:off x="891974" y="4415843"/>
              <a:ext cx="450443" cy="45044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8" name="椭圆 44">
              <a:extLst>
                <a:ext uri="{FF2B5EF4-FFF2-40B4-BE49-F238E27FC236}">
                  <a16:creationId xmlns:a16="http://schemas.microsoft.com/office/drawing/2014/main" id="{519A6900-D882-4515-8BD2-579CC4E8D1C1}"/>
                </a:ext>
              </a:extLst>
            </p:cNvPr>
            <p:cNvSpPr/>
            <p:nvPr/>
          </p:nvSpPr>
          <p:spPr>
            <a:xfrm>
              <a:off x="978196" y="4510710"/>
              <a:ext cx="278000" cy="260708"/>
            </a:xfrm>
            <a:custGeom>
              <a:avLst/>
              <a:gdLst>
                <a:gd name="connsiteX0" fmla="*/ 249749 w 331788"/>
                <a:gd name="connsiteY0" fmla="*/ 163513 h 311151"/>
                <a:gd name="connsiteX1" fmla="*/ 243291 w 331788"/>
                <a:gd name="connsiteY1" fmla="*/ 171424 h 311151"/>
                <a:gd name="connsiteX2" fmla="*/ 243291 w 331788"/>
                <a:gd name="connsiteY2" fmla="*/ 218888 h 311151"/>
                <a:gd name="connsiteX3" fmla="*/ 238125 w 331788"/>
                <a:gd name="connsiteY3" fmla="*/ 229435 h 311151"/>
                <a:gd name="connsiteX4" fmla="*/ 249749 w 331788"/>
                <a:gd name="connsiteY4" fmla="*/ 241301 h 311151"/>
                <a:gd name="connsiteX5" fmla="*/ 260081 w 331788"/>
                <a:gd name="connsiteY5" fmla="*/ 236027 h 311151"/>
                <a:gd name="connsiteX6" fmla="*/ 288495 w 331788"/>
                <a:gd name="connsiteY6" fmla="*/ 236027 h 311151"/>
                <a:gd name="connsiteX7" fmla="*/ 307868 w 331788"/>
                <a:gd name="connsiteY7" fmla="*/ 236027 h 311151"/>
                <a:gd name="connsiteX8" fmla="*/ 314325 w 331788"/>
                <a:gd name="connsiteY8" fmla="*/ 229435 h 311151"/>
                <a:gd name="connsiteX9" fmla="*/ 307868 w 331788"/>
                <a:gd name="connsiteY9" fmla="*/ 221525 h 311151"/>
                <a:gd name="connsiteX10" fmla="*/ 260081 w 331788"/>
                <a:gd name="connsiteY10" fmla="*/ 221525 h 311151"/>
                <a:gd name="connsiteX11" fmla="*/ 257498 w 331788"/>
                <a:gd name="connsiteY11" fmla="*/ 218888 h 311151"/>
                <a:gd name="connsiteX12" fmla="*/ 257498 w 331788"/>
                <a:gd name="connsiteY12" fmla="*/ 171424 h 311151"/>
                <a:gd name="connsiteX13" fmla="*/ 249749 w 331788"/>
                <a:gd name="connsiteY13" fmla="*/ 163513 h 311151"/>
                <a:gd name="connsiteX14" fmla="*/ 250178 w 331788"/>
                <a:gd name="connsiteY14" fmla="*/ 147638 h 311151"/>
                <a:gd name="connsiteX15" fmla="*/ 289040 w 331788"/>
                <a:gd name="connsiteY15" fmla="*/ 158020 h 311151"/>
                <a:gd name="connsiteX16" fmla="*/ 331788 w 331788"/>
                <a:gd name="connsiteY16" fmla="*/ 229395 h 311151"/>
                <a:gd name="connsiteX17" fmla="*/ 250178 w 331788"/>
                <a:gd name="connsiteY17" fmla="*/ 311151 h 311151"/>
                <a:gd name="connsiteX18" fmla="*/ 175044 w 331788"/>
                <a:gd name="connsiteY18" fmla="*/ 260540 h 311151"/>
                <a:gd name="connsiteX19" fmla="*/ 169863 w 331788"/>
                <a:gd name="connsiteY19" fmla="*/ 229395 h 311151"/>
                <a:gd name="connsiteX20" fmla="*/ 250178 w 331788"/>
                <a:gd name="connsiteY20" fmla="*/ 147638 h 311151"/>
                <a:gd name="connsiteX21" fmla="*/ 22336 w 331788"/>
                <a:gd name="connsiteY21" fmla="*/ 44450 h 311151"/>
                <a:gd name="connsiteX22" fmla="*/ 15875 w 331788"/>
                <a:gd name="connsiteY22" fmla="*/ 49630 h 311151"/>
                <a:gd name="connsiteX23" fmla="*/ 15875 w 331788"/>
                <a:gd name="connsiteY23" fmla="*/ 93663 h 311151"/>
                <a:gd name="connsiteX24" fmla="*/ 273050 w 331788"/>
                <a:gd name="connsiteY24" fmla="*/ 93663 h 311151"/>
                <a:gd name="connsiteX25" fmla="*/ 273050 w 331788"/>
                <a:gd name="connsiteY25" fmla="*/ 49630 h 311151"/>
                <a:gd name="connsiteX26" fmla="*/ 267881 w 331788"/>
                <a:gd name="connsiteY26" fmla="*/ 44450 h 311151"/>
                <a:gd name="connsiteX27" fmla="*/ 245911 w 331788"/>
                <a:gd name="connsiteY27" fmla="*/ 44450 h 311151"/>
                <a:gd name="connsiteX28" fmla="*/ 245911 w 331788"/>
                <a:gd name="connsiteY28" fmla="*/ 53515 h 311151"/>
                <a:gd name="connsiteX29" fmla="*/ 231695 w 331788"/>
                <a:gd name="connsiteY29" fmla="*/ 67761 h 311151"/>
                <a:gd name="connsiteX30" fmla="*/ 212310 w 331788"/>
                <a:gd name="connsiteY30" fmla="*/ 67761 h 311151"/>
                <a:gd name="connsiteX31" fmla="*/ 198094 w 331788"/>
                <a:gd name="connsiteY31" fmla="*/ 53515 h 311151"/>
                <a:gd name="connsiteX32" fmla="*/ 198094 w 331788"/>
                <a:gd name="connsiteY32" fmla="*/ 44450 h 311151"/>
                <a:gd name="connsiteX33" fmla="*/ 168370 w 331788"/>
                <a:gd name="connsiteY33" fmla="*/ 44450 h 311151"/>
                <a:gd name="connsiteX34" fmla="*/ 168370 w 331788"/>
                <a:gd name="connsiteY34" fmla="*/ 53515 h 311151"/>
                <a:gd name="connsiteX35" fmla="*/ 154155 w 331788"/>
                <a:gd name="connsiteY35" fmla="*/ 67761 h 311151"/>
                <a:gd name="connsiteX36" fmla="*/ 134770 w 331788"/>
                <a:gd name="connsiteY36" fmla="*/ 67761 h 311151"/>
                <a:gd name="connsiteX37" fmla="*/ 120554 w 331788"/>
                <a:gd name="connsiteY37" fmla="*/ 53515 h 311151"/>
                <a:gd name="connsiteX38" fmla="*/ 120554 w 331788"/>
                <a:gd name="connsiteY38" fmla="*/ 44450 h 311151"/>
                <a:gd name="connsiteX39" fmla="*/ 92123 w 331788"/>
                <a:gd name="connsiteY39" fmla="*/ 44450 h 311151"/>
                <a:gd name="connsiteX40" fmla="*/ 92123 w 331788"/>
                <a:gd name="connsiteY40" fmla="*/ 53515 h 311151"/>
                <a:gd name="connsiteX41" fmla="*/ 77907 w 331788"/>
                <a:gd name="connsiteY41" fmla="*/ 67761 h 311151"/>
                <a:gd name="connsiteX42" fmla="*/ 58522 w 331788"/>
                <a:gd name="connsiteY42" fmla="*/ 67761 h 311151"/>
                <a:gd name="connsiteX43" fmla="*/ 44306 w 331788"/>
                <a:gd name="connsiteY43" fmla="*/ 53515 h 311151"/>
                <a:gd name="connsiteX44" fmla="*/ 44306 w 331788"/>
                <a:gd name="connsiteY44" fmla="*/ 44450 h 311151"/>
                <a:gd name="connsiteX45" fmla="*/ 22336 w 331788"/>
                <a:gd name="connsiteY45" fmla="*/ 44450 h 311151"/>
                <a:gd name="connsiteX46" fmla="*/ 58303 w 331788"/>
                <a:gd name="connsiteY46" fmla="*/ 0 h 311151"/>
                <a:gd name="connsiteX47" fmla="*/ 77737 w 331788"/>
                <a:gd name="connsiteY47" fmla="*/ 0 h 311151"/>
                <a:gd name="connsiteX48" fmla="*/ 91989 w 331788"/>
                <a:gd name="connsiteY48" fmla="*/ 14248 h 311151"/>
                <a:gd name="connsiteX49" fmla="*/ 91989 w 331788"/>
                <a:gd name="connsiteY49" fmla="*/ 29791 h 311151"/>
                <a:gd name="connsiteX50" fmla="*/ 120493 w 331788"/>
                <a:gd name="connsiteY50" fmla="*/ 29791 h 311151"/>
                <a:gd name="connsiteX51" fmla="*/ 120493 w 331788"/>
                <a:gd name="connsiteY51" fmla="*/ 14248 h 311151"/>
                <a:gd name="connsiteX52" fmla="*/ 134745 w 331788"/>
                <a:gd name="connsiteY52" fmla="*/ 0 h 311151"/>
                <a:gd name="connsiteX53" fmla="*/ 154179 w 331788"/>
                <a:gd name="connsiteY53" fmla="*/ 0 h 311151"/>
                <a:gd name="connsiteX54" fmla="*/ 168431 w 331788"/>
                <a:gd name="connsiteY54" fmla="*/ 14248 h 311151"/>
                <a:gd name="connsiteX55" fmla="*/ 168431 w 331788"/>
                <a:gd name="connsiteY55" fmla="*/ 29791 h 311151"/>
                <a:gd name="connsiteX56" fmla="*/ 198231 w 331788"/>
                <a:gd name="connsiteY56" fmla="*/ 29791 h 311151"/>
                <a:gd name="connsiteX57" fmla="*/ 198231 w 331788"/>
                <a:gd name="connsiteY57" fmla="*/ 14248 h 311151"/>
                <a:gd name="connsiteX58" fmla="*/ 212483 w 331788"/>
                <a:gd name="connsiteY58" fmla="*/ 0 h 311151"/>
                <a:gd name="connsiteX59" fmla="*/ 231917 w 331788"/>
                <a:gd name="connsiteY59" fmla="*/ 0 h 311151"/>
                <a:gd name="connsiteX60" fmla="*/ 246170 w 331788"/>
                <a:gd name="connsiteY60" fmla="*/ 14248 h 311151"/>
                <a:gd name="connsiteX61" fmla="*/ 246170 w 331788"/>
                <a:gd name="connsiteY61" fmla="*/ 29791 h 311151"/>
                <a:gd name="connsiteX62" fmla="*/ 268195 w 331788"/>
                <a:gd name="connsiteY62" fmla="*/ 29791 h 311151"/>
                <a:gd name="connsiteX63" fmla="*/ 288925 w 331788"/>
                <a:gd name="connsiteY63" fmla="*/ 50516 h 311151"/>
                <a:gd name="connsiteX64" fmla="*/ 288925 w 331788"/>
                <a:gd name="connsiteY64" fmla="*/ 146366 h 311151"/>
                <a:gd name="connsiteX65" fmla="*/ 286334 w 331788"/>
                <a:gd name="connsiteY65" fmla="*/ 143775 h 311151"/>
                <a:gd name="connsiteX66" fmla="*/ 250056 w 331788"/>
                <a:gd name="connsiteY66" fmla="*/ 137299 h 311151"/>
                <a:gd name="connsiteX67" fmla="*/ 215074 w 331788"/>
                <a:gd name="connsiteY67" fmla="*/ 143775 h 311151"/>
                <a:gd name="connsiteX68" fmla="*/ 185275 w 331788"/>
                <a:gd name="connsiteY68" fmla="*/ 164500 h 311151"/>
                <a:gd name="connsiteX69" fmla="*/ 165840 w 331788"/>
                <a:gd name="connsiteY69" fmla="*/ 192996 h 311151"/>
                <a:gd name="connsiteX70" fmla="*/ 158066 w 331788"/>
                <a:gd name="connsiteY70" fmla="*/ 229264 h 311151"/>
                <a:gd name="connsiteX71" fmla="*/ 163249 w 331788"/>
                <a:gd name="connsiteY71" fmla="*/ 260350 h 311151"/>
                <a:gd name="connsiteX72" fmla="*/ 22025 w 331788"/>
                <a:gd name="connsiteY72" fmla="*/ 260350 h 311151"/>
                <a:gd name="connsiteX73" fmla="*/ 0 w 331788"/>
                <a:gd name="connsiteY73" fmla="*/ 238330 h 311151"/>
                <a:gd name="connsiteX74" fmla="*/ 0 w 331788"/>
                <a:gd name="connsiteY74" fmla="*/ 50516 h 311151"/>
                <a:gd name="connsiteX75" fmla="*/ 22025 w 331788"/>
                <a:gd name="connsiteY75" fmla="*/ 29791 h 311151"/>
                <a:gd name="connsiteX76" fmla="*/ 44051 w 331788"/>
                <a:gd name="connsiteY76" fmla="*/ 29791 h 311151"/>
                <a:gd name="connsiteX77" fmla="*/ 44051 w 331788"/>
                <a:gd name="connsiteY77" fmla="*/ 14248 h 311151"/>
                <a:gd name="connsiteX78" fmla="*/ 58303 w 331788"/>
                <a:gd name="connsiteY78" fmla="*/ 0 h 311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</a:cxnLst>
              <a:rect l="l" t="t" r="r" b="b"/>
              <a:pathLst>
                <a:path w="331788" h="311151">
                  <a:moveTo>
                    <a:pt x="249749" y="163513"/>
                  </a:moveTo>
                  <a:cubicBezTo>
                    <a:pt x="245874" y="163513"/>
                    <a:pt x="243291" y="167468"/>
                    <a:pt x="243291" y="171424"/>
                  </a:cubicBezTo>
                  <a:cubicBezTo>
                    <a:pt x="243291" y="171424"/>
                    <a:pt x="243291" y="171424"/>
                    <a:pt x="243291" y="218888"/>
                  </a:cubicBezTo>
                  <a:cubicBezTo>
                    <a:pt x="239417" y="221525"/>
                    <a:pt x="238125" y="225480"/>
                    <a:pt x="238125" y="229435"/>
                  </a:cubicBezTo>
                  <a:cubicBezTo>
                    <a:pt x="238125" y="236027"/>
                    <a:pt x="243291" y="241301"/>
                    <a:pt x="249749" y="241301"/>
                  </a:cubicBezTo>
                  <a:cubicBezTo>
                    <a:pt x="253624" y="241301"/>
                    <a:pt x="257498" y="239983"/>
                    <a:pt x="260081" y="236027"/>
                  </a:cubicBezTo>
                  <a:cubicBezTo>
                    <a:pt x="260081" y="236027"/>
                    <a:pt x="260081" y="236027"/>
                    <a:pt x="288495" y="236027"/>
                  </a:cubicBezTo>
                  <a:lnTo>
                    <a:pt x="307868" y="236027"/>
                  </a:lnTo>
                  <a:cubicBezTo>
                    <a:pt x="311742" y="236027"/>
                    <a:pt x="314325" y="233390"/>
                    <a:pt x="314325" y="229435"/>
                  </a:cubicBezTo>
                  <a:cubicBezTo>
                    <a:pt x="314325" y="225480"/>
                    <a:pt x="311742" y="221525"/>
                    <a:pt x="307868" y="221525"/>
                  </a:cubicBezTo>
                  <a:cubicBezTo>
                    <a:pt x="307868" y="221525"/>
                    <a:pt x="307868" y="221525"/>
                    <a:pt x="260081" y="221525"/>
                  </a:cubicBezTo>
                  <a:cubicBezTo>
                    <a:pt x="258790" y="221525"/>
                    <a:pt x="257498" y="220206"/>
                    <a:pt x="257498" y="218888"/>
                  </a:cubicBezTo>
                  <a:cubicBezTo>
                    <a:pt x="257498" y="218888"/>
                    <a:pt x="257498" y="218888"/>
                    <a:pt x="257498" y="171424"/>
                  </a:cubicBezTo>
                  <a:cubicBezTo>
                    <a:pt x="257498" y="167468"/>
                    <a:pt x="253624" y="163513"/>
                    <a:pt x="249749" y="163513"/>
                  </a:cubicBezTo>
                  <a:close/>
                  <a:moveTo>
                    <a:pt x="250178" y="147638"/>
                  </a:moveTo>
                  <a:cubicBezTo>
                    <a:pt x="264427" y="147638"/>
                    <a:pt x="277381" y="151531"/>
                    <a:pt x="289040" y="158020"/>
                  </a:cubicBezTo>
                  <a:cubicBezTo>
                    <a:pt x="314948" y="172295"/>
                    <a:pt x="331788" y="198249"/>
                    <a:pt x="331788" y="229395"/>
                  </a:cubicBezTo>
                  <a:cubicBezTo>
                    <a:pt x="331788" y="274815"/>
                    <a:pt x="295517" y="311151"/>
                    <a:pt x="250178" y="311151"/>
                  </a:cubicBezTo>
                  <a:cubicBezTo>
                    <a:pt x="216497" y="311151"/>
                    <a:pt x="186703" y="289090"/>
                    <a:pt x="175044" y="260540"/>
                  </a:cubicBezTo>
                  <a:cubicBezTo>
                    <a:pt x="171158" y="250158"/>
                    <a:pt x="169863" y="239776"/>
                    <a:pt x="169863" y="229395"/>
                  </a:cubicBezTo>
                  <a:cubicBezTo>
                    <a:pt x="169863" y="183974"/>
                    <a:pt x="206134" y="147638"/>
                    <a:pt x="250178" y="147638"/>
                  </a:cubicBezTo>
                  <a:close/>
                  <a:moveTo>
                    <a:pt x="22336" y="44450"/>
                  </a:moveTo>
                  <a:cubicBezTo>
                    <a:pt x="18459" y="44450"/>
                    <a:pt x="15875" y="47040"/>
                    <a:pt x="15875" y="49630"/>
                  </a:cubicBezTo>
                  <a:lnTo>
                    <a:pt x="15875" y="93663"/>
                  </a:lnTo>
                  <a:cubicBezTo>
                    <a:pt x="15875" y="93663"/>
                    <a:pt x="15875" y="93663"/>
                    <a:pt x="273050" y="93663"/>
                  </a:cubicBezTo>
                  <a:cubicBezTo>
                    <a:pt x="273050" y="93663"/>
                    <a:pt x="273050" y="93663"/>
                    <a:pt x="273050" y="49630"/>
                  </a:cubicBezTo>
                  <a:cubicBezTo>
                    <a:pt x="273050" y="47040"/>
                    <a:pt x="270466" y="44450"/>
                    <a:pt x="267881" y="44450"/>
                  </a:cubicBezTo>
                  <a:cubicBezTo>
                    <a:pt x="267881" y="44450"/>
                    <a:pt x="267881" y="44450"/>
                    <a:pt x="245911" y="44450"/>
                  </a:cubicBezTo>
                  <a:cubicBezTo>
                    <a:pt x="245911" y="44450"/>
                    <a:pt x="245911" y="44450"/>
                    <a:pt x="245911" y="53515"/>
                  </a:cubicBezTo>
                  <a:cubicBezTo>
                    <a:pt x="245911" y="61286"/>
                    <a:pt x="239449" y="67761"/>
                    <a:pt x="231695" y="67761"/>
                  </a:cubicBezTo>
                  <a:cubicBezTo>
                    <a:pt x="231695" y="67761"/>
                    <a:pt x="231695" y="67761"/>
                    <a:pt x="212310" y="67761"/>
                  </a:cubicBezTo>
                  <a:cubicBezTo>
                    <a:pt x="204556" y="67761"/>
                    <a:pt x="198094" y="61286"/>
                    <a:pt x="198094" y="53515"/>
                  </a:cubicBezTo>
                  <a:cubicBezTo>
                    <a:pt x="198094" y="53515"/>
                    <a:pt x="198094" y="53515"/>
                    <a:pt x="198094" y="44450"/>
                  </a:cubicBezTo>
                  <a:cubicBezTo>
                    <a:pt x="198094" y="44450"/>
                    <a:pt x="198094" y="44450"/>
                    <a:pt x="168370" y="44450"/>
                  </a:cubicBezTo>
                  <a:cubicBezTo>
                    <a:pt x="168370" y="44450"/>
                    <a:pt x="168370" y="44450"/>
                    <a:pt x="168370" y="53515"/>
                  </a:cubicBezTo>
                  <a:cubicBezTo>
                    <a:pt x="168370" y="61286"/>
                    <a:pt x="161909" y="67761"/>
                    <a:pt x="154155" y="67761"/>
                  </a:cubicBezTo>
                  <a:cubicBezTo>
                    <a:pt x="154155" y="67761"/>
                    <a:pt x="154155" y="67761"/>
                    <a:pt x="134770" y="67761"/>
                  </a:cubicBezTo>
                  <a:cubicBezTo>
                    <a:pt x="127016" y="67761"/>
                    <a:pt x="120554" y="61286"/>
                    <a:pt x="120554" y="53515"/>
                  </a:cubicBezTo>
                  <a:cubicBezTo>
                    <a:pt x="120554" y="53515"/>
                    <a:pt x="120554" y="53515"/>
                    <a:pt x="120554" y="44450"/>
                  </a:cubicBezTo>
                  <a:cubicBezTo>
                    <a:pt x="120554" y="44450"/>
                    <a:pt x="120554" y="44450"/>
                    <a:pt x="92123" y="44450"/>
                  </a:cubicBezTo>
                  <a:cubicBezTo>
                    <a:pt x="92123" y="44450"/>
                    <a:pt x="92123" y="44450"/>
                    <a:pt x="92123" y="53515"/>
                  </a:cubicBezTo>
                  <a:cubicBezTo>
                    <a:pt x="92123" y="61286"/>
                    <a:pt x="85661" y="67761"/>
                    <a:pt x="77907" y="67761"/>
                  </a:cubicBezTo>
                  <a:cubicBezTo>
                    <a:pt x="77907" y="67761"/>
                    <a:pt x="77907" y="67761"/>
                    <a:pt x="58522" y="67761"/>
                  </a:cubicBezTo>
                  <a:cubicBezTo>
                    <a:pt x="50768" y="67761"/>
                    <a:pt x="44306" y="61286"/>
                    <a:pt x="44306" y="53515"/>
                  </a:cubicBezTo>
                  <a:cubicBezTo>
                    <a:pt x="44306" y="53515"/>
                    <a:pt x="44306" y="53515"/>
                    <a:pt x="44306" y="44450"/>
                  </a:cubicBezTo>
                  <a:cubicBezTo>
                    <a:pt x="44306" y="44450"/>
                    <a:pt x="44306" y="44450"/>
                    <a:pt x="22336" y="44450"/>
                  </a:cubicBezTo>
                  <a:close/>
                  <a:moveTo>
                    <a:pt x="58303" y="0"/>
                  </a:moveTo>
                  <a:cubicBezTo>
                    <a:pt x="58303" y="0"/>
                    <a:pt x="58303" y="0"/>
                    <a:pt x="77737" y="0"/>
                  </a:cubicBezTo>
                  <a:cubicBezTo>
                    <a:pt x="85511" y="0"/>
                    <a:pt x="91989" y="6476"/>
                    <a:pt x="91989" y="14248"/>
                  </a:cubicBezTo>
                  <a:cubicBezTo>
                    <a:pt x="91989" y="14248"/>
                    <a:pt x="91989" y="14248"/>
                    <a:pt x="91989" y="29791"/>
                  </a:cubicBezTo>
                  <a:cubicBezTo>
                    <a:pt x="91989" y="29791"/>
                    <a:pt x="91989" y="29791"/>
                    <a:pt x="120493" y="29791"/>
                  </a:cubicBezTo>
                  <a:cubicBezTo>
                    <a:pt x="120493" y="29791"/>
                    <a:pt x="120493" y="29791"/>
                    <a:pt x="120493" y="14248"/>
                  </a:cubicBezTo>
                  <a:cubicBezTo>
                    <a:pt x="120493" y="6476"/>
                    <a:pt x="126971" y="0"/>
                    <a:pt x="134745" y="0"/>
                  </a:cubicBezTo>
                  <a:cubicBezTo>
                    <a:pt x="134745" y="0"/>
                    <a:pt x="134745" y="0"/>
                    <a:pt x="154179" y="0"/>
                  </a:cubicBezTo>
                  <a:cubicBezTo>
                    <a:pt x="161953" y="0"/>
                    <a:pt x="168431" y="6476"/>
                    <a:pt x="168431" y="14248"/>
                  </a:cubicBezTo>
                  <a:cubicBezTo>
                    <a:pt x="168431" y="14248"/>
                    <a:pt x="168431" y="14248"/>
                    <a:pt x="168431" y="29791"/>
                  </a:cubicBezTo>
                  <a:cubicBezTo>
                    <a:pt x="168431" y="29791"/>
                    <a:pt x="168431" y="29791"/>
                    <a:pt x="198231" y="29791"/>
                  </a:cubicBezTo>
                  <a:cubicBezTo>
                    <a:pt x="198231" y="29791"/>
                    <a:pt x="198231" y="29791"/>
                    <a:pt x="198231" y="14248"/>
                  </a:cubicBezTo>
                  <a:cubicBezTo>
                    <a:pt x="198231" y="6476"/>
                    <a:pt x="204709" y="0"/>
                    <a:pt x="212483" y="0"/>
                  </a:cubicBezTo>
                  <a:cubicBezTo>
                    <a:pt x="212483" y="0"/>
                    <a:pt x="212483" y="0"/>
                    <a:pt x="231917" y="0"/>
                  </a:cubicBezTo>
                  <a:cubicBezTo>
                    <a:pt x="239691" y="0"/>
                    <a:pt x="246170" y="6476"/>
                    <a:pt x="246170" y="14248"/>
                  </a:cubicBezTo>
                  <a:cubicBezTo>
                    <a:pt x="246170" y="14248"/>
                    <a:pt x="246170" y="14248"/>
                    <a:pt x="246170" y="29791"/>
                  </a:cubicBezTo>
                  <a:cubicBezTo>
                    <a:pt x="246170" y="29791"/>
                    <a:pt x="246170" y="29791"/>
                    <a:pt x="268195" y="29791"/>
                  </a:cubicBezTo>
                  <a:cubicBezTo>
                    <a:pt x="279856" y="29791"/>
                    <a:pt x="288925" y="38858"/>
                    <a:pt x="288925" y="50516"/>
                  </a:cubicBezTo>
                  <a:cubicBezTo>
                    <a:pt x="288925" y="50516"/>
                    <a:pt x="288925" y="50516"/>
                    <a:pt x="288925" y="146366"/>
                  </a:cubicBezTo>
                  <a:cubicBezTo>
                    <a:pt x="288925" y="145071"/>
                    <a:pt x="287630" y="145071"/>
                    <a:pt x="286334" y="143775"/>
                  </a:cubicBezTo>
                  <a:cubicBezTo>
                    <a:pt x="274673" y="139889"/>
                    <a:pt x="263013" y="137299"/>
                    <a:pt x="250056" y="137299"/>
                  </a:cubicBezTo>
                  <a:cubicBezTo>
                    <a:pt x="238396" y="137299"/>
                    <a:pt x="225439" y="139889"/>
                    <a:pt x="215074" y="143775"/>
                  </a:cubicBezTo>
                  <a:cubicBezTo>
                    <a:pt x="203413" y="148956"/>
                    <a:pt x="194344" y="155433"/>
                    <a:pt x="185275" y="164500"/>
                  </a:cubicBezTo>
                  <a:cubicBezTo>
                    <a:pt x="177501" y="172272"/>
                    <a:pt x="169727" y="182634"/>
                    <a:pt x="165840" y="192996"/>
                  </a:cubicBezTo>
                  <a:cubicBezTo>
                    <a:pt x="160658" y="204653"/>
                    <a:pt x="158066" y="216311"/>
                    <a:pt x="158066" y="229264"/>
                  </a:cubicBezTo>
                  <a:cubicBezTo>
                    <a:pt x="158066" y="239626"/>
                    <a:pt x="160658" y="249988"/>
                    <a:pt x="163249" y="260350"/>
                  </a:cubicBezTo>
                  <a:cubicBezTo>
                    <a:pt x="163249" y="260350"/>
                    <a:pt x="163249" y="260350"/>
                    <a:pt x="22025" y="260350"/>
                  </a:cubicBezTo>
                  <a:cubicBezTo>
                    <a:pt x="9069" y="260350"/>
                    <a:pt x="0" y="249988"/>
                    <a:pt x="0" y="238330"/>
                  </a:cubicBezTo>
                  <a:cubicBezTo>
                    <a:pt x="0" y="238330"/>
                    <a:pt x="0" y="238330"/>
                    <a:pt x="0" y="50516"/>
                  </a:cubicBezTo>
                  <a:cubicBezTo>
                    <a:pt x="0" y="38858"/>
                    <a:pt x="9069" y="29791"/>
                    <a:pt x="22025" y="29791"/>
                  </a:cubicBezTo>
                  <a:cubicBezTo>
                    <a:pt x="22025" y="29791"/>
                    <a:pt x="22025" y="29791"/>
                    <a:pt x="44051" y="29791"/>
                  </a:cubicBezTo>
                  <a:cubicBezTo>
                    <a:pt x="44051" y="29791"/>
                    <a:pt x="44051" y="29791"/>
                    <a:pt x="44051" y="14248"/>
                  </a:cubicBezTo>
                  <a:cubicBezTo>
                    <a:pt x="44051" y="6476"/>
                    <a:pt x="50529" y="0"/>
                    <a:pt x="58303" y="0"/>
                  </a:cubicBezTo>
                  <a:close/>
                </a:path>
              </a:pathLst>
            </a:custGeom>
            <a:solidFill>
              <a:srgbClr val="F265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59" name="文本框 15">
            <a:extLst>
              <a:ext uri="{FF2B5EF4-FFF2-40B4-BE49-F238E27FC236}">
                <a16:creationId xmlns:a16="http://schemas.microsoft.com/office/drawing/2014/main" id="{3C10758A-D3F0-4644-9B1F-1C1DAD787050}"/>
              </a:ext>
            </a:extLst>
          </p:cNvPr>
          <p:cNvSpPr txBox="1"/>
          <p:nvPr/>
        </p:nvSpPr>
        <p:spPr>
          <a:xfrm>
            <a:off x="4353556" y="5580236"/>
            <a:ext cx="1825971" cy="338552"/>
          </a:xfrm>
          <a:prstGeom prst="rect">
            <a:avLst/>
          </a:prstGeom>
          <a:noFill/>
        </p:spPr>
        <p:txBody>
          <a:bodyPr wrap="none" lIns="91356" tIns="45719" rIns="91356" bIns="45719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2661"/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时间：</a:t>
            </a:r>
            <a:r>
              <a:rPr lang="en-US" altLang="zh-CN" sz="1600" dirty="0" smtClean="0">
                <a:solidFill>
                  <a:schemeClr val="bg1"/>
                </a:solidFill>
                <a:cs typeface="+mn-ea"/>
                <a:sym typeface="+mn-lt"/>
              </a:rPr>
              <a:t>2022.08.20</a:t>
            </a:r>
            <a:endParaRPr lang="en-US" altLang="zh-CN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9" name="矩形 7">
            <a:extLst>
              <a:ext uri="{FF2B5EF4-FFF2-40B4-BE49-F238E27FC236}">
                <a16:creationId xmlns:a16="http://schemas.microsoft.com/office/drawing/2014/main" id="{290E3EF6-D8ED-4961-B635-A06F9FB90985}"/>
              </a:ext>
            </a:extLst>
          </p:cNvPr>
          <p:cNvSpPr/>
          <p:nvPr/>
        </p:nvSpPr>
        <p:spPr>
          <a:xfrm>
            <a:off x="0" y="4685209"/>
            <a:ext cx="2185639" cy="622748"/>
          </a:xfrm>
          <a:custGeom>
            <a:avLst/>
            <a:gdLst/>
            <a:ahLst/>
            <a:cxnLst/>
            <a:rect l="l" t="t" r="r" b="b"/>
            <a:pathLst>
              <a:path w="7959928" h="2268000">
                <a:moveTo>
                  <a:pt x="0" y="0"/>
                </a:moveTo>
                <a:lnTo>
                  <a:pt x="7959928" y="0"/>
                </a:lnTo>
                <a:lnTo>
                  <a:pt x="6650498" y="2268000"/>
                </a:lnTo>
                <a:lnTo>
                  <a:pt x="0" y="2268000"/>
                </a:lnTo>
                <a:close/>
              </a:path>
            </a:pathLst>
          </a:custGeom>
          <a:solidFill>
            <a:srgbClr val="FAA4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cs typeface="+mn-ea"/>
              <a:sym typeface="+mn-lt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15" y="209828"/>
            <a:ext cx="1603615" cy="454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616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75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5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750"/>
                            </p:stCondLst>
                            <p:childTnLst>
                              <p:par>
                                <p:cTn id="2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400"/>
                            </p:stCondLst>
                            <p:childTnLst>
                              <p:par>
                                <p:cTn id="3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9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900"/>
                            </p:stCondLst>
                            <p:childTnLst>
                              <p:par>
                                <p:cTn id="4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4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400"/>
                            </p:stCondLst>
                            <p:childTnLst>
                              <p:par>
                                <p:cTn id="5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900"/>
                            </p:stCondLst>
                            <p:childTnLst>
                              <p:par>
                                <p:cTn id="5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900"/>
                            </p:stCondLst>
                            <p:childTnLst>
                              <p:par>
                                <p:cTn id="6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5" grpId="0" animBg="1"/>
      <p:bldP spid="16" grpId="0" animBg="1"/>
      <p:bldP spid="49" grpId="0"/>
      <p:bldP spid="50" grpId="0"/>
      <p:bldP spid="51" grpId="0"/>
      <p:bldP spid="55" grpId="0"/>
      <p:bldP spid="59" grpId="0"/>
      <p:bldP spid="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矩形 7">
            <a:extLst>
              <a:ext uri="{FF2B5EF4-FFF2-40B4-BE49-F238E27FC236}">
                <a16:creationId xmlns:a16="http://schemas.microsoft.com/office/drawing/2014/main" id="{688B80BC-971D-45AA-83F6-C444EABB9668}"/>
              </a:ext>
            </a:extLst>
          </p:cNvPr>
          <p:cNvSpPr/>
          <p:nvPr/>
        </p:nvSpPr>
        <p:spPr>
          <a:xfrm rot="5400000">
            <a:off x="-1583575" y="-199206"/>
            <a:ext cx="4916574" cy="874712"/>
          </a:xfrm>
          <a:custGeom>
            <a:avLst/>
            <a:gdLst/>
            <a:ahLst/>
            <a:cxnLst/>
            <a:rect l="l" t="t" r="r" b="b"/>
            <a:pathLst>
              <a:path w="7959928" h="2268000">
                <a:moveTo>
                  <a:pt x="0" y="0"/>
                </a:moveTo>
                <a:lnTo>
                  <a:pt x="7959928" y="0"/>
                </a:lnTo>
                <a:lnTo>
                  <a:pt x="6650498" y="2268000"/>
                </a:lnTo>
                <a:lnTo>
                  <a:pt x="0" y="2268000"/>
                </a:lnTo>
                <a:close/>
              </a:path>
            </a:pathLst>
          </a:custGeom>
          <a:solidFill>
            <a:srgbClr val="FAA4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5" name="椭圆 49"/>
          <p:cNvSpPr/>
          <p:nvPr/>
        </p:nvSpPr>
        <p:spPr>
          <a:xfrm>
            <a:off x="12809453" y="6358837"/>
            <a:ext cx="301172" cy="300644"/>
          </a:xfrm>
          <a:custGeom>
            <a:avLst/>
            <a:gdLst>
              <a:gd name="connsiteX0" fmla="*/ 320385 w 604110"/>
              <a:gd name="connsiteY0" fmla="*/ 164550 h 603052"/>
              <a:gd name="connsiteX1" fmla="*/ 339813 w 604110"/>
              <a:gd name="connsiteY1" fmla="*/ 172569 h 603052"/>
              <a:gd name="connsiteX2" fmla="*/ 449654 w 604110"/>
              <a:gd name="connsiteY2" fmla="*/ 282231 h 603052"/>
              <a:gd name="connsiteX3" fmla="*/ 457617 w 604110"/>
              <a:gd name="connsiteY3" fmla="*/ 301558 h 603052"/>
              <a:gd name="connsiteX4" fmla="*/ 449654 w 604110"/>
              <a:gd name="connsiteY4" fmla="*/ 320886 h 603052"/>
              <a:gd name="connsiteX5" fmla="*/ 339813 w 604110"/>
              <a:gd name="connsiteY5" fmla="*/ 430548 h 603052"/>
              <a:gd name="connsiteX6" fmla="*/ 320316 w 604110"/>
              <a:gd name="connsiteY6" fmla="*/ 438635 h 603052"/>
              <a:gd name="connsiteX7" fmla="*/ 300957 w 604110"/>
              <a:gd name="connsiteY7" fmla="*/ 430548 h 603052"/>
              <a:gd name="connsiteX8" fmla="*/ 300957 w 604110"/>
              <a:gd name="connsiteY8" fmla="*/ 391892 h 603052"/>
              <a:gd name="connsiteX9" fmla="*/ 363841 w 604110"/>
              <a:gd name="connsiteY9" fmla="*/ 328974 h 603052"/>
              <a:gd name="connsiteX10" fmla="*/ 173954 w 604110"/>
              <a:gd name="connsiteY10" fmla="*/ 328974 h 603052"/>
              <a:gd name="connsiteX11" fmla="*/ 146494 w 604110"/>
              <a:gd name="connsiteY11" fmla="*/ 301558 h 603052"/>
              <a:gd name="connsiteX12" fmla="*/ 173954 w 604110"/>
              <a:gd name="connsiteY12" fmla="*/ 274143 h 603052"/>
              <a:gd name="connsiteX13" fmla="*/ 363978 w 604110"/>
              <a:gd name="connsiteY13" fmla="*/ 274143 h 603052"/>
              <a:gd name="connsiteX14" fmla="*/ 300957 w 604110"/>
              <a:gd name="connsiteY14" fmla="*/ 211225 h 603052"/>
              <a:gd name="connsiteX15" fmla="*/ 300957 w 604110"/>
              <a:gd name="connsiteY15" fmla="*/ 172569 h 603052"/>
              <a:gd name="connsiteX16" fmla="*/ 320385 w 604110"/>
              <a:gd name="connsiteY16" fmla="*/ 164550 h 603052"/>
              <a:gd name="connsiteX17" fmla="*/ 302055 w 604110"/>
              <a:gd name="connsiteY17" fmla="*/ 54823 h 603052"/>
              <a:gd name="connsiteX18" fmla="*/ 54919 w 604110"/>
              <a:gd name="connsiteY18" fmla="*/ 301526 h 603052"/>
              <a:gd name="connsiteX19" fmla="*/ 302055 w 604110"/>
              <a:gd name="connsiteY19" fmla="*/ 548229 h 603052"/>
              <a:gd name="connsiteX20" fmla="*/ 549191 w 604110"/>
              <a:gd name="connsiteY20" fmla="*/ 301526 h 603052"/>
              <a:gd name="connsiteX21" fmla="*/ 302055 w 604110"/>
              <a:gd name="connsiteY21" fmla="*/ 54823 h 603052"/>
              <a:gd name="connsiteX22" fmla="*/ 302055 w 604110"/>
              <a:gd name="connsiteY22" fmla="*/ 0 h 603052"/>
              <a:gd name="connsiteX23" fmla="*/ 604110 w 604110"/>
              <a:gd name="connsiteY23" fmla="*/ 301526 h 603052"/>
              <a:gd name="connsiteX24" fmla="*/ 302055 w 604110"/>
              <a:gd name="connsiteY24" fmla="*/ 603052 h 603052"/>
              <a:gd name="connsiteX25" fmla="*/ 0 w 604110"/>
              <a:gd name="connsiteY25" fmla="*/ 301526 h 603052"/>
              <a:gd name="connsiteX26" fmla="*/ 302055 w 604110"/>
              <a:gd name="connsiteY26" fmla="*/ 0 h 603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604110" h="603052">
                <a:moveTo>
                  <a:pt x="320385" y="164550"/>
                </a:moveTo>
                <a:cubicBezTo>
                  <a:pt x="327422" y="164550"/>
                  <a:pt x="334458" y="167223"/>
                  <a:pt x="339813" y="172569"/>
                </a:cubicBezTo>
                <a:lnTo>
                  <a:pt x="449654" y="282231"/>
                </a:lnTo>
                <a:cubicBezTo>
                  <a:pt x="454734" y="287302"/>
                  <a:pt x="457617" y="294293"/>
                  <a:pt x="457617" y="301558"/>
                </a:cubicBezTo>
                <a:cubicBezTo>
                  <a:pt x="457617" y="308824"/>
                  <a:pt x="454734" y="315814"/>
                  <a:pt x="449654" y="320886"/>
                </a:cubicBezTo>
                <a:lnTo>
                  <a:pt x="339813" y="430548"/>
                </a:lnTo>
                <a:cubicBezTo>
                  <a:pt x="334458" y="436031"/>
                  <a:pt x="327319" y="438635"/>
                  <a:pt x="320316" y="438635"/>
                </a:cubicBezTo>
                <a:cubicBezTo>
                  <a:pt x="313314" y="438635"/>
                  <a:pt x="306312" y="436031"/>
                  <a:pt x="300957" y="430548"/>
                </a:cubicBezTo>
                <a:cubicBezTo>
                  <a:pt x="290248" y="419856"/>
                  <a:pt x="290248" y="402584"/>
                  <a:pt x="300957" y="391892"/>
                </a:cubicBezTo>
                <a:lnTo>
                  <a:pt x="363841" y="328974"/>
                </a:lnTo>
                <a:lnTo>
                  <a:pt x="173954" y="328974"/>
                </a:lnTo>
                <a:cubicBezTo>
                  <a:pt x="158714" y="328974"/>
                  <a:pt x="146494" y="316774"/>
                  <a:pt x="146494" y="301558"/>
                </a:cubicBezTo>
                <a:cubicBezTo>
                  <a:pt x="146494" y="286480"/>
                  <a:pt x="158714" y="274143"/>
                  <a:pt x="173954" y="274143"/>
                </a:cubicBezTo>
                <a:lnTo>
                  <a:pt x="363978" y="274143"/>
                </a:lnTo>
                <a:lnTo>
                  <a:pt x="300957" y="211225"/>
                </a:lnTo>
                <a:cubicBezTo>
                  <a:pt x="290248" y="200533"/>
                  <a:pt x="290248" y="183261"/>
                  <a:pt x="300957" y="172569"/>
                </a:cubicBezTo>
                <a:cubicBezTo>
                  <a:pt x="306312" y="167223"/>
                  <a:pt x="313349" y="164550"/>
                  <a:pt x="320385" y="164550"/>
                </a:cubicBezTo>
                <a:close/>
                <a:moveTo>
                  <a:pt x="302055" y="54823"/>
                </a:moveTo>
                <a:cubicBezTo>
                  <a:pt x="165718" y="54823"/>
                  <a:pt x="54919" y="165428"/>
                  <a:pt x="54919" y="301526"/>
                </a:cubicBezTo>
                <a:cubicBezTo>
                  <a:pt x="54919" y="437624"/>
                  <a:pt x="165718" y="548229"/>
                  <a:pt x="302055" y="548229"/>
                </a:cubicBezTo>
                <a:cubicBezTo>
                  <a:pt x="438392" y="548229"/>
                  <a:pt x="549191" y="437624"/>
                  <a:pt x="549191" y="301526"/>
                </a:cubicBezTo>
                <a:cubicBezTo>
                  <a:pt x="549191" y="165428"/>
                  <a:pt x="438392" y="54823"/>
                  <a:pt x="302055" y="54823"/>
                </a:cubicBezTo>
                <a:close/>
                <a:moveTo>
                  <a:pt x="302055" y="0"/>
                </a:moveTo>
                <a:cubicBezTo>
                  <a:pt x="468597" y="0"/>
                  <a:pt x="604110" y="135275"/>
                  <a:pt x="604110" y="301526"/>
                </a:cubicBezTo>
                <a:cubicBezTo>
                  <a:pt x="604110" y="467777"/>
                  <a:pt x="468597" y="603052"/>
                  <a:pt x="302055" y="603052"/>
                </a:cubicBezTo>
                <a:cubicBezTo>
                  <a:pt x="135513" y="603052"/>
                  <a:pt x="0" y="467777"/>
                  <a:pt x="0" y="301526"/>
                </a:cubicBezTo>
                <a:cubicBezTo>
                  <a:pt x="0" y="135275"/>
                  <a:pt x="135513" y="0"/>
                  <a:pt x="302055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椭圆 50"/>
          <p:cNvSpPr/>
          <p:nvPr/>
        </p:nvSpPr>
        <p:spPr>
          <a:xfrm flipH="1">
            <a:off x="12430153" y="6358837"/>
            <a:ext cx="301172" cy="300644"/>
          </a:xfrm>
          <a:custGeom>
            <a:avLst/>
            <a:gdLst>
              <a:gd name="connsiteX0" fmla="*/ 320385 w 604110"/>
              <a:gd name="connsiteY0" fmla="*/ 164550 h 603052"/>
              <a:gd name="connsiteX1" fmla="*/ 339813 w 604110"/>
              <a:gd name="connsiteY1" fmla="*/ 172569 h 603052"/>
              <a:gd name="connsiteX2" fmla="*/ 449654 w 604110"/>
              <a:gd name="connsiteY2" fmla="*/ 282231 h 603052"/>
              <a:gd name="connsiteX3" fmla="*/ 457617 w 604110"/>
              <a:gd name="connsiteY3" fmla="*/ 301558 h 603052"/>
              <a:gd name="connsiteX4" fmla="*/ 449654 w 604110"/>
              <a:gd name="connsiteY4" fmla="*/ 320886 h 603052"/>
              <a:gd name="connsiteX5" fmla="*/ 339813 w 604110"/>
              <a:gd name="connsiteY5" fmla="*/ 430548 h 603052"/>
              <a:gd name="connsiteX6" fmla="*/ 320316 w 604110"/>
              <a:gd name="connsiteY6" fmla="*/ 438635 h 603052"/>
              <a:gd name="connsiteX7" fmla="*/ 300957 w 604110"/>
              <a:gd name="connsiteY7" fmla="*/ 430548 h 603052"/>
              <a:gd name="connsiteX8" fmla="*/ 300957 w 604110"/>
              <a:gd name="connsiteY8" fmla="*/ 391892 h 603052"/>
              <a:gd name="connsiteX9" fmla="*/ 363841 w 604110"/>
              <a:gd name="connsiteY9" fmla="*/ 328974 h 603052"/>
              <a:gd name="connsiteX10" fmla="*/ 173954 w 604110"/>
              <a:gd name="connsiteY10" fmla="*/ 328974 h 603052"/>
              <a:gd name="connsiteX11" fmla="*/ 146494 w 604110"/>
              <a:gd name="connsiteY11" fmla="*/ 301558 h 603052"/>
              <a:gd name="connsiteX12" fmla="*/ 173954 w 604110"/>
              <a:gd name="connsiteY12" fmla="*/ 274143 h 603052"/>
              <a:gd name="connsiteX13" fmla="*/ 363978 w 604110"/>
              <a:gd name="connsiteY13" fmla="*/ 274143 h 603052"/>
              <a:gd name="connsiteX14" fmla="*/ 300957 w 604110"/>
              <a:gd name="connsiteY14" fmla="*/ 211225 h 603052"/>
              <a:gd name="connsiteX15" fmla="*/ 300957 w 604110"/>
              <a:gd name="connsiteY15" fmla="*/ 172569 h 603052"/>
              <a:gd name="connsiteX16" fmla="*/ 320385 w 604110"/>
              <a:gd name="connsiteY16" fmla="*/ 164550 h 603052"/>
              <a:gd name="connsiteX17" fmla="*/ 302055 w 604110"/>
              <a:gd name="connsiteY17" fmla="*/ 54823 h 603052"/>
              <a:gd name="connsiteX18" fmla="*/ 54919 w 604110"/>
              <a:gd name="connsiteY18" fmla="*/ 301526 h 603052"/>
              <a:gd name="connsiteX19" fmla="*/ 302055 w 604110"/>
              <a:gd name="connsiteY19" fmla="*/ 548229 h 603052"/>
              <a:gd name="connsiteX20" fmla="*/ 549191 w 604110"/>
              <a:gd name="connsiteY20" fmla="*/ 301526 h 603052"/>
              <a:gd name="connsiteX21" fmla="*/ 302055 w 604110"/>
              <a:gd name="connsiteY21" fmla="*/ 54823 h 603052"/>
              <a:gd name="connsiteX22" fmla="*/ 302055 w 604110"/>
              <a:gd name="connsiteY22" fmla="*/ 0 h 603052"/>
              <a:gd name="connsiteX23" fmla="*/ 604110 w 604110"/>
              <a:gd name="connsiteY23" fmla="*/ 301526 h 603052"/>
              <a:gd name="connsiteX24" fmla="*/ 302055 w 604110"/>
              <a:gd name="connsiteY24" fmla="*/ 603052 h 603052"/>
              <a:gd name="connsiteX25" fmla="*/ 0 w 604110"/>
              <a:gd name="connsiteY25" fmla="*/ 301526 h 603052"/>
              <a:gd name="connsiteX26" fmla="*/ 302055 w 604110"/>
              <a:gd name="connsiteY26" fmla="*/ 0 h 603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604110" h="603052">
                <a:moveTo>
                  <a:pt x="320385" y="164550"/>
                </a:moveTo>
                <a:cubicBezTo>
                  <a:pt x="327422" y="164550"/>
                  <a:pt x="334458" y="167223"/>
                  <a:pt x="339813" y="172569"/>
                </a:cubicBezTo>
                <a:lnTo>
                  <a:pt x="449654" y="282231"/>
                </a:lnTo>
                <a:cubicBezTo>
                  <a:pt x="454734" y="287302"/>
                  <a:pt x="457617" y="294293"/>
                  <a:pt x="457617" y="301558"/>
                </a:cubicBezTo>
                <a:cubicBezTo>
                  <a:pt x="457617" y="308824"/>
                  <a:pt x="454734" y="315814"/>
                  <a:pt x="449654" y="320886"/>
                </a:cubicBezTo>
                <a:lnTo>
                  <a:pt x="339813" y="430548"/>
                </a:lnTo>
                <a:cubicBezTo>
                  <a:pt x="334458" y="436031"/>
                  <a:pt x="327319" y="438635"/>
                  <a:pt x="320316" y="438635"/>
                </a:cubicBezTo>
                <a:cubicBezTo>
                  <a:pt x="313314" y="438635"/>
                  <a:pt x="306312" y="436031"/>
                  <a:pt x="300957" y="430548"/>
                </a:cubicBezTo>
                <a:cubicBezTo>
                  <a:pt x="290248" y="419856"/>
                  <a:pt x="290248" y="402584"/>
                  <a:pt x="300957" y="391892"/>
                </a:cubicBezTo>
                <a:lnTo>
                  <a:pt x="363841" y="328974"/>
                </a:lnTo>
                <a:lnTo>
                  <a:pt x="173954" y="328974"/>
                </a:lnTo>
                <a:cubicBezTo>
                  <a:pt x="158714" y="328974"/>
                  <a:pt x="146494" y="316774"/>
                  <a:pt x="146494" y="301558"/>
                </a:cubicBezTo>
                <a:cubicBezTo>
                  <a:pt x="146494" y="286480"/>
                  <a:pt x="158714" y="274143"/>
                  <a:pt x="173954" y="274143"/>
                </a:cubicBezTo>
                <a:lnTo>
                  <a:pt x="363978" y="274143"/>
                </a:lnTo>
                <a:lnTo>
                  <a:pt x="300957" y="211225"/>
                </a:lnTo>
                <a:cubicBezTo>
                  <a:pt x="290248" y="200533"/>
                  <a:pt x="290248" y="183261"/>
                  <a:pt x="300957" y="172569"/>
                </a:cubicBezTo>
                <a:cubicBezTo>
                  <a:pt x="306312" y="167223"/>
                  <a:pt x="313349" y="164550"/>
                  <a:pt x="320385" y="164550"/>
                </a:cubicBezTo>
                <a:close/>
                <a:moveTo>
                  <a:pt x="302055" y="54823"/>
                </a:moveTo>
                <a:cubicBezTo>
                  <a:pt x="165718" y="54823"/>
                  <a:pt x="54919" y="165428"/>
                  <a:pt x="54919" y="301526"/>
                </a:cubicBezTo>
                <a:cubicBezTo>
                  <a:pt x="54919" y="437624"/>
                  <a:pt x="165718" y="548229"/>
                  <a:pt x="302055" y="548229"/>
                </a:cubicBezTo>
                <a:cubicBezTo>
                  <a:pt x="438392" y="548229"/>
                  <a:pt x="549191" y="437624"/>
                  <a:pt x="549191" y="301526"/>
                </a:cubicBezTo>
                <a:cubicBezTo>
                  <a:pt x="549191" y="165428"/>
                  <a:pt x="438392" y="54823"/>
                  <a:pt x="302055" y="54823"/>
                </a:cubicBezTo>
                <a:close/>
                <a:moveTo>
                  <a:pt x="302055" y="0"/>
                </a:moveTo>
                <a:cubicBezTo>
                  <a:pt x="468597" y="0"/>
                  <a:pt x="604110" y="135275"/>
                  <a:pt x="604110" y="301526"/>
                </a:cubicBezTo>
                <a:cubicBezTo>
                  <a:pt x="604110" y="467777"/>
                  <a:pt x="468597" y="603052"/>
                  <a:pt x="302055" y="603052"/>
                </a:cubicBezTo>
                <a:cubicBezTo>
                  <a:pt x="135513" y="603052"/>
                  <a:pt x="0" y="467777"/>
                  <a:pt x="0" y="301526"/>
                </a:cubicBezTo>
                <a:cubicBezTo>
                  <a:pt x="0" y="135275"/>
                  <a:pt x="135513" y="0"/>
                  <a:pt x="302055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4693663" y="1953850"/>
            <a:ext cx="6623625" cy="724057"/>
            <a:chOff x="2204270" y="458879"/>
            <a:chExt cx="6623625" cy="724057"/>
          </a:xfrm>
        </p:grpSpPr>
        <p:sp>
          <p:nvSpPr>
            <p:cNvPr id="16" name="文本框 15"/>
            <p:cNvSpPr txBox="1"/>
            <p:nvPr/>
          </p:nvSpPr>
          <p:spPr>
            <a:xfrm>
              <a:off x="2204270" y="458879"/>
              <a:ext cx="2710999" cy="52322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2800" b="1" dirty="0" smtClean="0">
                  <a:cs typeface="+mn-ea"/>
                  <a:sym typeface="+mn-lt"/>
                </a:rPr>
                <a:t>1.</a:t>
              </a:r>
              <a:r>
                <a:rPr lang="zh-CN" altLang="en-US" sz="2800" b="1" dirty="0" smtClean="0">
                  <a:cs typeface="+mn-ea"/>
                  <a:sym typeface="+mn-lt"/>
                </a:rPr>
                <a:t>系统主要功能</a:t>
              </a:r>
              <a:endParaRPr lang="zh-CN" altLang="en-US" sz="2800" b="1" dirty="0">
                <a:solidFill>
                  <a:srgbClr val="FFC001"/>
                </a:solidFill>
                <a:cs typeface="+mn-ea"/>
                <a:sym typeface="+mn-lt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2204270" y="922031"/>
              <a:ext cx="6623625" cy="26090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11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Main functions of the system</a:t>
              </a: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4693663" y="2932029"/>
            <a:ext cx="6698440" cy="840007"/>
            <a:chOff x="2204270" y="458879"/>
            <a:chExt cx="6698440" cy="840007"/>
          </a:xfrm>
        </p:grpSpPr>
        <p:sp>
          <p:nvSpPr>
            <p:cNvPr id="22" name="文本框 21"/>
            <p:cNvSpPr txBox="1"/>
            <p:nvPr/>
          </p:nvSpPr>
          <p:spPr>
            <a:xfrm>
              <a:off x="2204270" y="458879"/>
              <a:ext cx="2710999" cy="52322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2800" b="1" dirty="0">
                  <a:cs typeface="+mn-ea"/>
                  <a:sym typeface="+mn-lt"/>
                </a:rPr>
                <a:t>2</a:t>
              </a:r>
              <a:r>
                <a:rPr lang="en-US" altLang="zh-CN" sz="2800" b="1" dirty="0" smtClean="0">
                  <a:cs typeface="+mn-ea"/>
                  <a:sym typeface="+mn-lt"/>
                </a:rPr>
                <a:t>.</a:t>
              </a:r>
              <a:r>
                <a:rPr lang="zh-CN" altLang="en-US" sz="2800" b="1" dirty="0" smtClean="0">
                  <a:cs typeface="+mn-ea"/>
                  <a:sym typeface="+mn-lt"/>
                </a:rPr>
                <a:t>系统扩展功能</a:t>
              </a:r>
              <a:endParaRPr lang="zh-CN" altLang="en-US" sz="2800" b="1" dirty="0">
                <a:solidFill>
                  <a:srgbClr val="FFC001"/>
                </a:solidFill>
                <a:cs typeface="+mn-ea"/>
                <a:sym typeface="+mn-lt"/>
              </a:endParaRP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2279085" y="1037981"/>
              <a:ext cx="6623625" cy="26090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11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System expansion function</a:t>
              </a: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4693663" y="3910208"/>
            <a:ext cx="6623625" cy="724057"/>
            <a:chOff x="2204270" y="458879"/>
            <a:chExt cx="6623625" cy="724057"/>
          </a:xfrm>
        </p:grpSpPr>
        <p:sp>
          <p:nvSpPr>
            <p:cNvPr id="25" name="文本框 24"/>
            <p:cNvSpPr txBox="1"/>
            <p:nvPr/>
          </p:nvSpPr>
          <p:spPr>
            <a:xfrm>
              <a:off x="2204270" y="458879"/>
              <a:ext cx="3071675" cy="52322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2800" b="1" dirty="0">
                  <a:cs typeface="+mn-ea"/>
                  <a:sym typeface="+mn-lt"/>
                </a:rPr>
                <a:t>3</a:t>
              </a:r>
              <a:r>
                <a:rPr lang="en-US" altLang="zh-CN" sz="2800" b="1" dirty="0" smtClean="0">
                  <a:cs typeface="+mn-ea"/>
                  <a:sym typeface="+mn-lt"/>
                </a:rPr>
                <a:t>.</a:t>
              </a:r>
              <a:r>
                <a:rPr lang="zh-CN" altLang="en-US" sz="2800" b="1" dirty="0" smtClean="0">
                  <a:cs typeface="+mn-ea"/>
                  <a:sym typeface="+mn-lt"/>
                </a:rPr>
                <a:t>第三方系统接入</a:t>
              </a:r>
              <a:endParaRPr lang="zh-CN" altLang="en-US" sz="2800" b="1" dirty="0">
                <a:solidFill>
                  <a:srgbClr val="FFC001"/>
                </a:solidFill>
                <a:cs typeface="+mn-ea"/>
                <a:sym typeface="+mn-lt"/>
              </a:endParaRPr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2204270" y="922031"/>
              <a:ext cx="6623625" cy="26090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11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Third party system access</a:t>
              </a: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4693663" y="4888388"/>
            <a:ext cx="6623625" cy="724057"/>
            <a:chOff x="2204270" y="458879"/>
            <a:chExt cx="6623625" cy="724057"/>
          </a:xfrm>
        </p:grpSpPr>
        <p:sp>
          <p:nvSpPr>
            <p:cNvPr id="28" name="文本框 27"/>
            <p:cNvSpPr txBox="1"/>
            <p:nvPr/>
          </p:nvSpPr>
          <p:spPr>
            <a:xfrm>
              <a:off x="2204270" y="458879"/>
              <a:ext cx="1989647" cy="52322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2800" b="1" dirty="0">
                  <a:cs typeface="+mn-ea"/>
                  <a:sym typeface="+mn-lt"/>
                </a:rPr>
                <a:t>4</a:t>
              </a:r>
              <a:r>
                <a:rPr lang="en-US" altLang="zh-CN" sz="2800" b="1" dirty="0" smtClean="0">
                  <a:cs typeface="+mn-ea"/>
                  <a:sym typeface="+mn-lt"/>
                </a:rPr>
                <a:t>.</a:t>
              </a:r>
              <a:r>
                <a:rPr lang="zh-CN" altLang="en-US" sz="2800" b="1" dirty="0" smtClean="0">
                  <a:cs typeface="+mn-ea"/>
                  <a:sym typeface="+mn-lt"/>
                </a:rPr>
                <a:t>系统报价</a:t>
              </a:r>
              <a:endParaRPr lang="zh-CN" altLang="en-US" sz="2800" b="1" dirty="0">
                <a:solidFill>
                  <a:srgbClr val="FFC001"/>
                </a:solidFill>
                <a:cs typeface="+mn-ea"/>
                <a:sym typeface="+mn-lt"/>
              </a:endParaRPr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2204270" y="922031"/>
              <a:ext cx="6623625" cy="26090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11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System quotation</a:t>
              </a:r>
            </a:p>
          </p:txBody>
        </p:sp>
      </p:grpSp>
      <p:sp>
        <p:nvSpPr>
          <p:cNvPr id="30" name="矩形 7">
            <a:extLst>
              <a:ext uri="{FF2B5EF4-FFF2-40B4-BE49-F238E27FC236}">
                <a16:creationId xmlns:a16="http://schemas.microsoft.com/office/drawing/2014/main" id="{A727AFC6-36FB-4021-84A7-344BAD8F09F8}"/>
              </a:ext>
            </a:extLst>
          </p:cNvPr>
          <p:cNvSpPr/>
          <p:nvPr/>
        </p:nvSpPr>
        <p:spPr>
          <a:xfrm rot="5400000">
            <a:off x="-771994" y="2004493"/>
            <a:ext cx="4916574" cy="874712"/>
          </a:xfrm>
          <a:custGeom>
            <a:avLst/>
            <a:gdLst/>
            <a:ahLst/>
            <a:cxnLst/>
            <a:rect l="l" t="t" r="r" b="b"/>
            <a:pathLst>
              <a:path w="7959928" h="2268000">
                <a:moveTo>
                  <a:pt x="0" y="0"/>
                </a:moveTo>
                <a:lnTo>
                  <a:pt x="7959928" y="0"/>
                </a:lnTo>
                <a:lnTo>
                  <a:pt x="6650498" y="2268000"/>
                </a:lnTo>
                <a:lnTo>
                  <a:pt x="0" y="2268000"/>
                </a:lnTo>
                <a:close/>
              </a:path>
            </a:pathLst>
          </a:custGeom>
          <a:solidFill>
            <a:srgbClr val="F265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cs typeface="+mn-ea"/>
              <a:sym typeface="+mn-lt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1546780" y="3728260"/>
            <a:ext cx="423952" cy="2530218"/>
            <a:chOff x="10776112" y="1053971"/>
            <a:chExt cx="423952" cy="2530218"/>
          </a:xfrm>
        </p:grpSpPr>
        <p:sp>
          <p:nvSpPr>
            <p:cNvPr id="32" name="文本框 31"/>
            <p:cNvSpPr txBox="1"/>
            <p:nvPr/>
          </p:nvSpPr>
          <p:spPr>
            <a:xfrm rot="5400000">
              <a:off x="9722979" y="2107104"/>
              <a:ext cx="2530218" cy="423951"/>
            </a:xfrm>
            <a:custGeom>
              <a:avLst/>
              <a:gdLst/>
              <a:ahLst/>
              <a:cxnLst/>
              <a:rect l="l" t="t" r="r" b="b"/>
              <a:pathLst>
                <a:path w="2530218" h="423951">
                  <a:moveTo>
                    <a:pt x="2274475" y="82046"/>
                  </a:moveTo>
                  <a:lnTo>
                    <a:pt x="2283805" y="10153"/>
                  </a:lnTo>
                  <a:lnTo>
                    <a:pt x="2530218" y="10153"/>
                  </a:lnTo>
                  <a:lnTo>
                    <a:pt x="2521437" y="82046"/>
                  </a:lnTo>
                  <a:lnTo>
                    <a:pt x="2437303" y="82046"/>
                  </a:lnTo>
                  <a:lnTo>
                    <a:pt x="2391971" y="413798"/>
                  </a:lnTo>
                  <a:lnTo>
                    <a:pt x="2316733" y="413798"/>
                  </a:lnTo>
                  <a:lnTo>
                    <a:pt x="2362065" y="82046"/>
                  </a:lnTo>
                  <a:close/>
                  <a:moveTo>
                    <a:pt x="1862479" y="413798"/>
                  </a:moveTo>
                  <a:lnTo>
                    <a:pt x="1917077" y="10153"/>
                  </a:lnTo>
                  <a:lnTo>
                    <a:pt x="1983212" y="10153"/>
                  </a:lnTo>
                  <a:lnTo>
                    <a:pt x="2128778" y="284555"/>
                  </a:lnTo>
                  <a:lnTo>
                    <a:pt x="2166272" y="10153"/>
                  </a:lnTo>
                  <a:lnTo>
                    <a:pt x="2240215" y="10153"/>
                  </a:lnTo>
                  <a:lnTo>
                    <a:pt x="2185339" y="413798"/>
                  </a:lnTo>
                  <a:lnTo>
                    <a:pt x="2120619" y="413798"/>
                  </a:lnTo>
                  <a:lnTo>
                    <a:pt x="1973132" y="136378"/>
                  </a:lnTo>
                  <a:lnTo>
                    <a:pt x="1935226" y="413798"/>
                  </a:lnTo>
                  <a:close/>
                  <a:moveTo>
                    <a:pt x="1562021" y="413798"/>
                  </a:moveTo>
                  <a:lnTo>
                    <a:pt x="1617175" y="10153"/>
                  </a:lnTo>
                  <a:lnTo>
                    <a:pt x="1834227" y="10153"/>
                  </a:lnTo>
                  <a:lnTo>
                    <a:pt x="1824932" y="81772"/>
                  </a:lnTo>
                  <a:lnTo>
                    <a:pt x="1684087" y="81772"/>
                  </a:lnTo>
                  <a:lnTo>
                    <a:pt x="1672510" y="165190"/>
                  </a:lnTo>
                  <a:lnTo>
                    <a:pt x="1814097" y="165190"/>
                  </a:lnTo>
                  <a:lnTo>
                    <a:pt x="1804875" y="236260"/>
                  </a:lnTo>
                  <a:lnTo>
                    <a:pt x="1662653" y="236260"/>
                  </a:lnTo>
                  <a:lnTo>
                    <a:pt x="1647801" y="343277"/>
                  </a:lnTo>
                  <a:lnTo>
                    <a:pt x="1790975" y="343277"/>
                  </a:lnTo>
                  <a:lnTo>
                    <a:pt x="1781817" y="413798"/>
                  </a:lnTo>
                  <a:close/>
                  <a:moveTo>
                    <a:pt x="1321975" y="82046"/>
                  </a:moveTo>
                  <a:lnTo>
                    <a:pt x="1331305" y="10153"/>
                  </a:lnTo>
                  <a:lnTo>
                    <a:pt x="1577717" y="10153"/>
                  </a:lnTo>
                  <a:lnTo>
                    <a:pt x="1568937" y="82046"/>
                  </a:lnTo>
                  <a:lnTo>
                    <a:pt x="1484802" y="82046"/>
                  </a:lnTo>
                  <a:lnTo>
                    <a:pt x="1439470" y="413798"/>
                  </a:lnTo>
                  <a:lnTo>
                    <a:pt x="1364233" y="413798"/>
                  </a:lnTo>
                  <a:lnTo>
                    <a:pt x="1409565" y="82046"/>
                  </a:lnTo>
                  <a:close/>
                  <a:moveTo>
                    <a:pt x="909980" y="413798"/>
                  </a:moveTo>
                  <a:lnTo>
                    <a:pt x="964577" y="10153"/>
                  </a:lnTo>
                  <a:lnTo>
                    <a:pt x="1030712" y="10153"/>
                  </a:lnTo>
                  <a:lnTo>
                    <a:pt x="1176278" y="284555"/>
                  </a:lnTo>
                  <a:lnTo>
                    <a:pt x="1213772" y="10153"/>
                  </a:lnTo>
                  <a:lnTo>
                    <a:pt x="1287715" y="10153"/>
                  </a:lnTo>
                  <a:lnTo>
                    <a:pt x="1232839" y="413798"/>
                  </a:lnTo>
                  <a:lnTo>
                    <a:pt x="1168119" y="413798"/>
                  </a:lnTo>
                  <a:lnTo>
                    <a:pt x="1020632" y="136378"/>
                  </a:lnTo>
                  <a:lnTo>
                    <a:pt x="982726" y="413798"/>
                  </a:lnTo>
                  <a:close/>
                  <a:moveTo>
                    <a:pt x="511964" y="234339"/>
                  </a:moveTo>
                  <a:cubicBezTo>
                    <a:pt x="511964" y="267450"/>
                    <a:pt x="522117" y="295531"/>
                    <a:pt x="542423" y="318581"/>
                  </a:cubicBezTo>
                  <a:cubicBezTo>
                    <a:pt x="562729" y="341630"/>
                    <a:pt x="591907" y="353155"/>
                    <a:pt x="629957" y="353155"/>
                  </a:cubicBezTo>
                  <a:cubicBezTo>
                    <a:pt x="674044" y="353155"/>
                    <a:pt x="711500" y="337606"/>
                    <a:pt x="742324" y="306507"/>
                  </a:cubicBezTo>
                  <a:cubicBezTo>
                    <a:pt x="773149" y="275408"/>
                    <a:pt x="788561" y="237632"/>
                    <a:pt x="788561" y="193179"/>
                  </a:cubicBezTo>
                  <a:cubicBezTo>
                    <a:pt x="788561" y="156409"/>
                    <a:pt x="777722" y="126957"/>
                    <a:pt x="756045" y="104822"/>
                  </a:cubicBezTo>
                  <a:cubicBezTo>
                    <a:pt x="734367" y="82686"/>
                    <a:pt x="705966" y="71619"/>
                    <a:pt x="670843" y="71619"/>
                  </a:cubicBezTo>
                  <a:cubicBezTo>
                    <a:pt x="641939" y="71619"/>
                    <a:pt x="615551" y="78616"/>
                    <a:pt x="591678" y="92611"/>
                  </a:cubicBezTo>
                  <a:cubicBezTo>
                    <a:pt x="567805" y="106605"/>
                    <a:pt x="548551" y="126728"/>
                    <a:pt x="533916" y="152979"/>
                  </a:cubicBezTo>
                  <a:cubicBezTo>
                    <a:pt x="519282" y="179230"/>
                    <a:pt x="511964" y="206350"/>
                    <a:pt x="511964" y="234339"/>
                  </a:cubicBezTo>
                  <a:close/>
                  <a:moveTo>
                    <a:pt x="436778" y="238455"/>
                  </a:moveTo>
                  <a:cubicBezTo>
                    <a:pt x="436778" y="175343"/>
                    <a:pt x="457267" y="121103"/>
                    <a:pt x="498244" y="75735"/>
                  </a:cubicBezTo>
                  <a:cubicBezTo>
                    <a:pt x="543978" y="25245"/>
                    <a:pt x="602425" y="0"/>
                    <a:pt x="673587" y="0"/>
                  </a:cubicBezTo>
                  <a:cubicBezTo>
                    <a:pt x="729016" y="0"/>
                    <a:pt x="774750" y="17836"/>
                    <a:pt x="810788" y="53508"/>
                  </a:cubicBezTo>
                  <a:cubicBezTo>
                    <a:pt x="846826" y="89181"/>
                    <a:pt x="864845" y="134457"/>
                    <a:pt x="864845" y="189337"/>
                  </a:cubicBezTo>
                  <a:cubicBezTo>
                    <a:pt x="864845" y="231412"/>
                    <a:pt x="854189" y="271063"/>
                    <a:pt x="832877" y="308290"/>
                  </a:cubicBezTo>
                  <a:cubicBezTo>
                    <a:pt x="811565" y="345518"/>
                    <a:pt x="783210" y="374101"/>
                    <a:pt x="747813" y="394041"/>
                  </a:cubicBezTo>
                  <a:cubicBezTo>
                    <a:pt x="712415" y="413981"/>
                    <a:pt x="671758" y="423951"/>
                    <a:pt x="625841" y="423951"/>
                  </a:cubicBezTo>
                  <a:cubicBezTo>
                    <a:pt x="568399" y="423951"/>
                    <a:pt x="522529" y="406938"/>
                    <a:pt x="488228" y="372912"/>
                  </a:cubicBezTo>
                  <a:cubicBezTo>
                    <a:pt x="453928" y="338886"/>
                    <a:pt x="436778" y="294067"/>
                    <a:pt x="436778" y="238455"/>
                  </a:cubicBezTo>
                  <a:close/>
                  <a:moveTo>
                    <a:pt x="0" y="227479"/>
                  </a:moveTo>
                  <a:cubicBezTo>
                    <a:pt x="0" y="188514"/>
                    <a:pt x="10656" y="151150"/>
                    <a:pt x="31968" y="115386"/>
                  </a:cubicBezTo>
                  <a:cubicBezTo>
                    <a:pt x="53280" y="79622"/>
                    <a:pt x="82138" y="51450"/>
                    <a:pt x="118542" y="30870"/>
                  </a:cubicBezTo>
                  <a:cubicBezTo>
                    <a:pt x="154946" y="10290"/>
                    <a:pt x="194642" y="0"/>
                    <a:pt x="237632" y="0"/>
                  </a:cubicBezTo>
                  <a:cubicBezTo>
                    <a:pt x="298001" y="0"/>
                    <a:pt x="350228" y="20806"/>
                    <a:pt x="394316" y="62418"/>
                  </a:cubicBezTo>
                  <a:lnTo>
                    <a:pt x="339161" y="113560"/>
                  </a:lnTo>
                  <a:cubicBezTo>
                    <a:pt x="327270" y="99854"/>
                    <a:pt x="312727" y="89300"/>
                    <a:pt x="295531" y="81898"/>
                  </a:cubicBezTo>
                  <a:cubicBezTo>
                    <a:pt x="278335" y="74496"/>
                    <a:pt x="259676" y="70796"/>
                    <a:pt x="239553" y="70796"/>
                  </a:cubicBezTo>
                  <a:cubicBezTo>
                    <a:pt x="211381" y="70796"/>
                    <a:pt x="184398" y="78014"/>
                    <a:pt x="158604" y="92452"/>
                  </a:cubicBezTo>
                  <a:cubicBezTo>
                    <a:pt x="132811" y="106890"/>
                    <a:pt x="112733" y="125988"/>
                    <a:pt x="98373" y="149746"/>
                  </a:cubicBezTo>
                  <a:cubicBezTo>
                    <a:pt x="84013" y="173505"/>
                    <a:pt x="76833" y="198817"/>
                    <a:pt x="76833" y="225683"/>
                  </a:cubicBezTo>
                  <a:cubicBezTo>
                    <a:pt x="76833" y="262232"/>
                    <a:pt x="89455" y="292615"/>
                    <a:pt x="114700" y="316831"/>
                  </a:cubicBezTo>
                  <a:cubicBezTo>
                    <a:pt x="139945" y="341047"/>
                    <a:pt x="172324" y="353155"/>
                    <a:pt x="211838" y="353155"/>
                  </a:cubicBezTo>
                  <a:cubicBezTo>
                    <a:pt x="254096" y="353155"/>
                    <a:pt x="290683" y="340899"/>
                    <a:pt x="321599" y="316385"/>
                  </a:cubicBezTo>
                  <a:lnTo>
                    <a:pt x="366327" y="375382"/>
                  </a:lnTo>
                  <a:cubicBezTo>
                    <a:pt x="320410" y="407761"/>
                    <a:pt x="267267" y="423951"/>
                    <a:pt x="206899" y="423951"/>
                  </a:cubicBezTo>
                  <a:cubicBezTo>
                    <a:pt x="164458" y="423951"/>
                    <a:pt x="128374" y="415902"/>
                    <a:pt x="98648" y="399804"/>
                  </a:cubicBezTo>
                  <a:cubicBezTo>
                    <a:pt x="68921" y="383705"/>
                    <a:pt x="45048" y="360061"/>
                    <a:pt x="27029" y="328871"/>
                  </a:cubicBezTo>
                  <a:cubicBezTo>
                    <a:pt x="9010" y="297680"/>
                    <a:pt x="0" y="263883"/>
                    <a:pt x="0" y="22747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endParaRPr lang="zh-CN" altLang="en-US" sz="4400" b="1" i="1" dirty="0">
                <a:cs typeface="+mn-ea"/>
                <a:sym typeface="+mn-lt"/>
              </a:endParaRPr>
            </a:p>
          </p:txBody>
        </p:sp>
        <p:sp>
          <p:nvSpPr>
            <p:cNvPr id="37" name="任意多边形 36"/>
            <p:cNvSpPr/>
            <p:nvPr/>
          </p:nvSpPr>
          <p:spPr>
            <a:xfrm>
              <a:off x="10776112" y="1053972"/>
              <a:ext cx="423952" cy="990710"/>
            </a:xfrm>
            <a:custGeom>
              <a:avLst/>
              <a:gdLst>
                <a:gd name="connsiteX0" fmla="*/ 383577 w 423952"/>
                <a:gd name="connsiteY0" fmla="*/ 960489 h 990710"/>
                <a:gd name="connsiteX1" fmla="*/ 413798 w 423952"/>
                <a:gd name="connsiteY1" fmla="*/ 964577 h 990710"/>
                <a:gd name="connsiteX2" fmla="*/ 413798 w 423952"/>
                <a:gd name="connsiteY2" fmla="*/ 990710 h 990710"/>
                <a:gd name="connsiteX3" fmla="*/ 185496 w 423952"/>
                <a:gd name="connsiteY3" fmla="*/ 436778 h 990710"/>
                <a:gd name="connsiteX4" fmla="*/ 348216 w 423952"/>
                <a:gd name="connsiteY4" fmla="*/ 498244 h 990710"/>
                <a:gd name="connsiteX5" fmla="*/ 423952 w 423952"/>
                <a:gd name="connsiteY5" fmla="*/ 673587 h 990710"/>
                <a:gd name="connsiteX6" fmla="*/ 370444 w 423952"/>
                <a:gd name="connsiteY6" fmla="*/ 810788 h 990710"/>
                <a:gd name="connsiteX7" fmla="*/ 309731 w 423952"/>
                <a:gd name="connsiteY7" fmla="*/ 851330 h 990710"/>
                <a:gd name="connsiteX8" fmla="*/ 279803 w 423952"/>
                <a:gd name="connsiteY8" fmla="*/ 856715 h 990710"/>
                <a:gd name="connsiteX9" fmla="*/ 207238 w 423952"/>
                <a:gd name="connsiteY9" fmla="*/ 784150 h 990710"/>
                <a:gd name="connsiteX10" fmla="*/ 230772 w 423952"/>
                <a:gd name="connsiteY10" fmla="*/ 788561 h 990710"/>
                <a:gd name="connsiteX11" fmla="*/ 319130 w 423952"/>
                <a:gd name="connsiteY11" fmla="*/ 756045 h 990710"/>
                <a:gd name="connsiteX12" fmla="*/ 352332 w 423952"/>
                <a:gd name="connsiteY12" fmla="*/ 670843 h 990710"/>
                <a:gd name="connsiteX13" fmla="*/ 331340 w 423952"/>
                <a:gd name="connsiteY13" fmla="*/ 591678 h 990710"/>
                <a:gd name="connsiteX14" fmla="*/ 270972 w 423952"/>
                <a:gd name="connsiteY14" fmla="*/ 533916 h 990710"/>
                <a:gd name="connsiteX15" fmla="*/ 189612 w 423952"/>
                <a:gd name="connsiteY15" fmla="*/ 511964 h 990710"/>
                <a:gd name="connsiteX16" fmla="*/ 105370 w 423952"/>
                <a:gd name="connsiteY16" fmla="*/ 542423 h 990710"/>
                <a:gd name="connsiteX17" fmla="*/ 70796 w 423952"/>
                <a:gd name="connsiteY17" fmla="*/ 629957 h 990710"/>
                <a:gd name="connsiteX18" fmla="*/ 74979 w 423952"/>
                <a:gd name="connsiteY18" fmla="*/ 651890 h 990710"/>
                <a:gd name="connsiteX19" fmla="*/ 6918 w 423952"/>
                <a:gd name="connsiteY19" fmla="*/ 583830 h 990710"/>
                <a:gd name="connsiteX20" fmla="*/ 12760 w 423952"/>
                <a:gd name="connsiteY20" fmla="*/ 548356 h 990710"/>
                <a:gd name="connsiteX21" fmla="*/ 51040 w 423952"/>
                <a:gd name="connsiteY21" fmla="*/ 488228 h 990710"/>
                <a:gd name="connsiteX22" fmla="*/ 185496 w 423952"/>
                <a:gd name="connsiteY22" fmla="*/ 436778 h 990710"/>
                <a:gd name="connsiteX23" fmla="*/ 196472 w 423952"/>
                <a:gd name="connsiteY23" fmla="*/ 0 h 990710"/>
                <a:gd name="connsiteX24" fmla="*/ 308566 w 423952"/>
                <a:gd name="connsiteY24" fmla="*/ 31968 h 990710"/>
                <a:gd name="connsiteX25" fmla="*/ 393082 w 423952"/>
                <a:gd name="connsiteY25" fmla="*/ 118542 h 990710"/>
                <a:gd name="connsiteX26" fmla="*/ 423952 w 423952"/>
                <a:gd name="connsiteY26" fmla="*/ 237632 h 990710"/>
                <a:gd name="connsiteX27" fmla="*/ 361534 w 423952"/>
                <a:gd name="connsiteY27" fmla="*/ 394316 h 990710"/>
                <a:gd name="connsiteX28" fmla="*/ 310392 w 423952"/>
                <a:gd name="connsiteY28" fmla="*/ 339161 h 990710"/>
                <a:gd name="connsiteX29" fmla="*/ 342054 w 423952"/>
                <a:gd name="connsiteY29" fmla="*/ 295531 h 990710"/>
                <a:gd name="connsiteX30" fmla="*/ 353156 w 423952"/>
                <a:gd name="connsiteY30" fmla="*/ 239553 h 990710"/>
                <a:gd name="connsiteX31" fmla="*/ 331500 w 423952"/>
                <a:gd name="connsiteY31" fmla="*/ 158604 h 990710"/>
                <a:gd name="connsiteX32" fmla="*/ 274206 w 423952"/>
                <a:gd name="connsiteY32" fmla="*/ 98373 h 990710"/>
                <a:gd name="connsiteX33" fmla="*/ 198268 w 423952"/>
                <a:gd name="connsiteY33" fmla="*/ 76833 h 990710"/>
                <a:gd name="connsiteX34" fmla="*/ 107120 w 423952"/>
                <a:gd name="connsiteY34" fmla="*/ 114700 h 990710"/>
                <a:gd name="connsiteX35" fmla="*/ 70796 w 423952"/>
                <a:gd name="connsiteY35" fmla="*/ 211838 h 990710"/>
                <a:gd name="connsiteX36" fmla="*/ 107566 w 423952"/>
                <a:gd name="connsiteY36" fmla="*/ 321599 h 990710"/>
                <a:gd name="connsiteX37" fmla="*/ 48570 w 423952"/>
                <a:gd name="connsiteY37" fmla="*/ 366327 h 990710"/>
                <a:gd name="connsiteX38" fmla="*/ 0 w 423952"/>
                <a:gd name="connsiteY38" fmla="*/ 206899 h 990710"/>
                <a:gd name="connsiteX39" fmla="*/ 24148 w 423952"/>
                <a:gd name="connsiteY39" fmla="*/ 98648 h 990710"/>
                <a:gd name="connsiteX40" fmla="*/ 95080 w 423952"/>
                <a:gd name="connsiteY40" fmla="*/ 27029 h 990710"/>
                <a:gd name="connsiteX41" fmla="*/ 196472 w 423952"/>
                <a:gd name="connsiteY41" fmla="*/ 0 h 9907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423952" h="990710">
                  <a:moveTo>
                    <a:pt x="383577" y="960489"/>
                  </a:moveTo>
                  <a:lnTo>
                    <a:pt x="413798" y="964577"/>
                  </a:lnTo>
                  <a:lnTo>
                    <a:pt x="413798" y="990710"/>
                  </a:lnTo>
                  <a:close/>
                  <a:moveTo>
                    <a:pt x="185496" y="436778"/>
                  </a:moveTo>
                  <a:cubicBezTo>
                    <a:pt x="248608" y="436778"/>
                    <a:pt x="302848" y="457267"/>
                    <a:pt x="348216" y="498244"/>
                  </a:cubicBezTo>
                  <a:cubicBezTo>
                    <a:pt x="398706" y="543978"/>
                    <a:pt x="423952" y="602425"/>
                    <a:pt x="423952" y="673587"/>
                  </a:cubicBezTo>
                  <a:cubicBezTo>
                    <a:pt x="423952" y="729016"/>
                    <a:pt x="406116" y="774750"/>
                    <a:pt x="370444" y="810788"/>
                  </a:cubicBezTo>
                  <a:cubicBezTo>
                    <a:pt x="352607" y="828807"/>
                    <a:pt x="332370" y="842321"/>
                    <a:pt x="309731" y="851330"/>
                  </a:cubicBezTo>
                  <a:lnTo>
                    <a:pt x="279803" y="856715"/>
                  </a:lnTo>
                  <a:lnTo>
                    <a:pt x="207238" y="784150"/>
                  </a:lnTo>
                  <a:lnTo>
                    <a:pt x="230772" y="788561"/>
                  </a:lnTo>
                  <a:cubicBezTo>
                    <a:pt x="267542" y="788561"/>
                    <a:pt x="296994" y="777722"/>
                    <a:pt x="319130" y="756045"/>
                  </a:cubicBezTo>
                  <a:cubicBezTo>
                    <a:pt x="341266" y="734367"/>
                    <a:pt x="352332" y="705966"/>
                    <a:pt x="352332" y="670843"/>
                  </a:cubicBezTo>
                  <a:cubicBezTo>
                    <a:pt x="352332" y="641939"/>
                    <a:pt x="345336" y="615551"/>
                    <a:pt x="331340" y="591678"/>
                  </a:cubicBezTo>
                  <a:cubicBezTo>
                    <a:pt x="317346" y="567805"/>
                    <a:pt x="297224" y="548551"/>
                    <a:pt x="270972" y="533916"/>
                  </a:cubicBezTo>
                  <a:cubicBezTo>
                    <a:pt x="244722" y="519282"/>
                    <a:pt x="217602" y="511964"/>
                    <a:pt x="189612" y="511964"/>
                  </a:cubicBezTo>
                  <a:cubicBezTo>
                    <a:pt x="156502" y="511964"/>
                    <a:pt x="128420" y="522117"/>
                    <a:pt x="105370" y="542423"/>
                  </a:cubicBezTo>
                  <a:cubicBezTo>
                    <a:pt x="82322" y="562729"/>
                    <a:pt x="70796" y="591907"/>
                    <a:pt x="70796" y="629957"/>
                  </a:cubicBezTo>
                  <a:lnTo>
                    <a:pt x="74979" y="651890"/>
                  </a:lnTo>
                  <a:lnTo>
                    <a:pt x="6918" y="583830"/>
                  </a:lnTo>
                  <a:lnTo>
                    <a:pt x="12760" y="548356"/>
                  </a:lnTo>
                  <a:cubicBezTo>
                    <a:pt x="21267" y="525421"/>
                    <a:pt x="34027" y="505378"/>
                    <a:pt x="51040" y="488228"/>
                  </a:cubicBezTo>
                  <a:cubicBezTo>
                    <a:pt x="85066" y="453928"/>
                    <a:pt x="129884" y="436778"/>
                    <a:pt x="185496" y="436778"/>
                  </a:cubicBezTo>
                  <a:close/>
                  <a:moveTo>
                    <a:pt x="196472" y="0"/>
                  </a:moveTo>
                  <a:cubicBezTo>
                    <a:pt x="235438" y="0"/>
                    <a:pt x="272802" y="10656"/>
                    <a:pt x="308566" y="31968"/>
                  </a:cubicBezTo>
                  <a:cubicBezTo>
                    <a:pt x="344330" y="53280"/>
                    <a:pt x="372502" y="82138"/>
                    <a:pt x="393082" y="118542"/>
                  </a:cubicBezTo>
                  <a:cubicBezTo>
                    <a:pt x="413662" y="154946"/>
                    <a:pt x="423952" y="194642"/>
                    <a:pt x="423952" y="237632"/>
                  </a:cubicBezTo>
                  <a:cubicBezTo>
                    <a:pt x="423952" y="298001"/>
                    <a:pt x="403146" y="350228"/>
                    <a:pt x="361534" y="394316"/>
                  </a:cubicBezTo>
                  <a:lnTo>
                    <a:pt x="310392" y="339161"/>
                  </a:lnTo>
                  <a:cubicBezTo>
                    <a:pt x="324098" y="327270"/>
                    <a:pt x="334652" y="312727"/>
                    <a:pt x="342054" y="295531"/>
                  </a:cubicBezTo>
                  <a:cubicBezTo>
                    <a:pt x="349456" y="278335"/>
                    <a:pt x="353156" y="259676"/>
                    <a:pt x="353156" y="239553"/>
                  </a:cubicBezTo>
                  <a:cubicBezTo>
                    <a:pt x="353156" y="211381"/>
                    <a:pt x="345938" y="184398"/>
                    <a:pt x="331500" y="158604"/>
                  </a:cubicBezTo>
                  <a:cubicBezTo>
                    <a:pt x="317062" y="132811"/>
                    <a:pt x="297964" y="112733"/>
                    <a:pt x="274206" y="98373"/>
                  </a:cubicBezTo>
                  <a:cubicBezTo>
                    <a:pt x="250446" y="84013"/>
                    <a:pt x="225134" y="76833"/>
                    <a:pt x="198268" y="76833"/>
                  </a:cubicBezTo>
                  <a:cubicBezTo>
                    <a:pt x="161720" y="76833"/>
                    <a:pt x="131336" y="89455"/>
                    <a:pt x="107120" y="114700"/>
                  </a:cubicBezTo>
                  <a:cubicBezTo>
                    <a:pt x="82904" y="139945"/>
                    <a:pt x="70796" y="172324"/>
                    <a:pt x="70796" y="211838"/>
                  </a:cubicBezTo>
                  <a:cubicBezTo>
                    <a:pt x="70796" y="254096"/>
                    <a:pt x="83052" y="290683"/>
                    <a:pt x="107566" y="321599"/>
                  </a:cubicBezTo>
                  <a:lnTo>
                    <a:pt x="48570" y="366327"/>
                  </a:lnTo>
                  <a:cubicBezTo>
                    <a:pt x="16190" y="320410"/>
                    <a:pt x="0" y="267267"/>
                    <a:pt x="0" y="206899"/>
                  </a:cubicBezTo>
                  <a:cubicBezTo>
                    <a:pt x="0" y="164458"/>
                    <a:pt x="8050" y="128374"/>
                    <a:pt x="24148" y="98648"/>
                  </a:cubicBezTo>
                  <a:cubicBezTo>
                    <a:pt x="40246" y="68921"/>
                    <a:pt x="63890" y="45048"/>
                    <a:pt x="95080" y="27029"/>
                  </a:cubicBezTo>
                  <a:cubicBezTo>
                    <a:pt x="126272" y="9010"/>
                    <a:pt x="160068" y="0"/>
                    <a:pt x="19647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31" name="文本框 30">
            <a:extLst>
              <a:ext uri="{FF2B5EF4-FFF2-40B4-BE49-F238E27FC236}">
                <a16:creationId xmlns:a16="http://schemas.microsoft.com/office/drawing/2014/main" id="{32D44BC6-1AE8-4479-9092-B25CEE4F65AE}"/>
              </a:ext>
            </a:extLst>
          </p:cNvPr>
          <p:cNvSpPr txBox="1"/>
          <p:nvPr/>
        </p:nvSpPr>
        <p:spPr>
          <a:xfrm>
            <a:off x="2438701" y="3706636"/>
            <a:ext cx="1110205" cy="175432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5400" b="1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目录</a:t>
            </a:r>
          </a:p>
        </p:txBody>
      </p:sp>
      <p:sp>
        <p:nvSpPr>
          <p:cNvPr id="34" name="等腰三角形 33">
            <a:extLst>
              <a:ext uri="{FF2B5EF4-FFF2-40B4-BE49-F238E27FC236}">
                <a16:creationId xmlns:a16="http://schemas.microsoft.com/office/drawing/2014/main" id="{FC1AED78-B42B-40DC-A19A-0D38558DB622}"/>
              </a:ext>
            </a:extLst>
          </p:cNvPr>
          <p:cNvSpPr/>
          <p:nvPr/>
        </p:nvSpPr>
        <p:spPr>
          <a:xfrm>
            <a:off x="10030524" y="4939991"/>
            <a:ext cx="2161476" cy="1918009"/>
          </a:xfrm>
          <a:prstGeom prst="triangle">
            <a:avLst>
              <a:gd name="adj" fmla="val 100000"/>
            </a:avLst>
          </a:prstGeom>
          <a:solidFill>
            <a:srgbClr val="3A3A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1019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409607" y="1364979"/>
            <a:ext cx="8782420" cy="1872000"/>
          </a:xfrm>
          <a:custGeom>
            <a:avLst/>
            <a:gdLst/>
            <a:ahLst/>
            <a:cxnLst/>
            <a:rect l="l" t="t" r="r" b="b"/>
            <a:pathLst>
              <a:path w="6586815" h="1404000">
                <a:moveTo>
                  <a:pt x="810600" y="0"/>
                </a:moveTo>
                <a:lnTo>
                  <a:pt x="6586815" y="0"/>
                </a:lnTo>
                <a:lnTo>
                  <a:pt x="6586815" y="1404000"/>
                </a:lnTo>
                <a:lnTo>
                  <a:pt x="0" y="1404000"/>
                </a:lnTo>
                <a:close/>
              </a:path>
            </a:pathLst>
          </a:custGeom>
          <a:solidFill>
            <a:srgbClr val="3A3A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3909053"/>
            <a:ext cx="5712357" cy="1872000"/>
          </a:xfrm>
          <a:custGeom>
            <a:avLst/>
            <a:gdLst/>
            <a:ahLst/>
            <a:cxnLst/>
            <a:rect l="l" t="t" r="r" b="b"/>
            <a:pathLst>
              <a:path w="4284268" h="1404000">
                <a:moveTo>
                  <a:pt x="0" y="0"/>
                </a:moveTo>
                <a:lnTo>
                  <a:pt x="4284268" y="0"/>
                </a:lnTo>
                <a:lnTo>
                  <a:pt x="3473668" y="1404000"/>
                </a:lnTo>
                <a:lnTo>
                  <a:pt x="0" y="1404000"/>
                </a:lnTo>
                <a:close/>
              </a:path>
            </a:pathLst>
          </a:custGeom>
          <a:solidFill>
            <a:srgbClr val="FAA4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0" y="1988840"/>
            <a:ext cx="10613237" cy="3024000"/>
          </a:xfrm>
          <a:custGeom>
            <a:avLst/>
            <a:gdLst/>
            <a:ahLst/>
            <a:cxnLst/>
            <a:rect l="l" t="t" r="r" b="b"/>
            <a:pathLst>
              <a:path w="7959928" h="2268000">
                <a:moveTo>
                  <a:pt x="0" y="0"/>
                </a:moveTo>
                <a:lnTo>
                  <a:pt x="7959928" y="0"/>
                </a:lnTo>
                <a:lnTo>
                  <a:pt x="6650498" y="2268000"/>
                </a:lnTo>
                <a:lnTo>
                  <a:pt x="0" y="2268000"/>
                </a:lnTo>
                <a:close/>
              </a:path>
            </a:pathLst>
          </a:custGeom>
          <a:solidFill>
            <a:srgbClr val="F265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1001541" y="1808851"/>
            <a:ext cx="596076" cy="984256"/>
          </a:xfrm>
          <a:custGeom>
            <a:avLst/>
            <a:gdLst/>
            <a:ahLst/>
            <a:cxnLst/>
            <a:rect l="l" t="t" r="r" b="b"/>
            <a:pathLst>
              <a:path w="447057" h="738192">
                <a:moveTo>
                  <a:pt x="77961" y="0"/>
                </a:moveTo>
                <a:lnTo>
                  <a:pt x="447057" y="369096"/>
                </a:lnTo>
                <a:lnTo>
                  <a:pt x="77961" y="738192"/>
                </a:lnTo>
                <a:lnTo>
                  <a:pt x="0" y="660231"/>
                </a:lnTo>
                <a:lnTo>
                  <a:pt x="293910" y="366322"/>
                </a:lnTo>
                <a:lnTo>
                  <a:pt x="2775" y="751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13" name="TextBox 9">
            <a:extLst>
              <a:ext uri="{FF2B5EF4-FFF2-40B4-BE49-F238E27FC236}">
                <a16:creationId xmlns:a16="http://schemas.microsoft.com/office/drawing/2014/main" id="{6676DF47-6D94-4C24-8BA9-154A0005BD07}"/>
              </a:ext>
            </a:extLst>
          </p:cNvPr>
          <p:cNvSpPr txBox="1"/>
          <p:nvPr/>
        </p:nvSpPr>
        <p:spPr>
          <a:xfrm>
            <a:off x="416502" y="3465600"/>
            <a:ext cx="13940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>
                <a:solidFill>
                  <a:schemeClr val="bg1"/>
                </a:solidFill>
                <a:cs typeface="+mn-ea"/>
                <a:sym typeface="+mn-lt"/>
              </a:rPr>
              <a:t>PART</a:t>
            </a:r>
            <a:endParaRPr lang="zh-CN" altLang="en-US" sz="3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4" name="TextBox 10">
            <a:extLst>
              <a:ext uri="{FF2B5EF4-FFF2-40B4-BE49-F238E27FC236}">
                <a16:creationId xmlns:a16="http://schemas.microsoft.com/office/drawing/2014/main" id="{E4B89DD2-22DC-44B0-84B5-B11FFB4047A3}"/>
              </a:ext>
            </a:extLst>
          </p:cNvPr>
          <p:cNvSpPr txBox="1"/>
          <p:nvPr/>
        </p:nvSpPr>
        <p:spPr>
          <a:xfrm>
            <a:off x="1273616" y="2537091"/>
            <a:ext cx="2229877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700" b="1" dirty="0">
                <a:solidFill>
                  <a:schemeClr val="bg1"/>
                </a:solidFill>
                <a:cs typeface="+mn-ea"/>
                <a:sym typeface="+mn-lt"/>
              </a:rPr>
              <a:t>1</a:t>
            </a:r>
            <a:endParaRPr lang="zh-CN" altLang="en-US" sz="107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5" name="TextBox 11">
            <a:extLst>
              <a:ext uri="{FF2B5EF4-FFF2-40B4-BE49-F238E27FC236}">
                <a16:creationId xmlns:a16="http://schemas.microsoft.com/office/drawing/2014/main" id="{92AB3C87-FC9A-43CF-8A48-13005B91838E}"/>
              </a:ext>
            </a:extLst>
          </p:cNvPr>
          <p:cNvSpPr txBox="1"/>
          <p:nvPr/>
        </p:nvSpPr>
        <p:spPr>
          <a:xfrm>
            <a:off x="2993441" y="2829548"/>
            <a:ext cx="38972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  <a:cs typeface="+mn-ea"/>
                <a:sym typeface="+mn-lt"/>
              </a:rPr>
              <a:t>系统主要功能</a:t>
            </a:r>
            <a:endParaRPr lang="zh-CN" altLang="en-US" sz="48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7" name="TextBox 10">
            <a:extLst>
              <a:ext uri="{FF2B5EF4-FFF2-40B4-BE49-F238E27FC236}">
                <a16:creationId xmlns:a16="http://schemas.microsoft.com/office/drawing/2014/main" id="{52FC7519-3058-48D8-ADC5-6CA7346FC92C}"/>
              </a:ext>
            </a:extLst>
          </p:cNvPr>
          <p:cNvSpPr txBox="1"/>
          <p:nvPr/>
        </p:nvSpPr>
        <p:spPr>
          <a:xfrm>
            <a:off x="9172755" y="5534561"/>
            <a:ext cx="30192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8000" b="1" dirty="0">
                <a:solidFill>
                  <a:srgbClr val="F26521"/>
                </a:solidFill>
                <a:cs typeface="+mn-ea"/>
                <a:sym typeface="+mn-lt"/>
              </a:rPr>
              <a:t>One.</a:t>
            </a:r>
            <a:endParaRPr lang="zh-CN" altLang="en-US" sz="8000" b="1" dirty="0">
              <a:solidFill>
                <a:srgbClr val="F2652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40122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250"/>
                            </p:stCondLst>
                            <p:childTnLst>
                              <p:par>
                                <p:cTn id="28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750"/>
                            </p:stCondLst>
                            <p:childTnLst>
                              <p:par>
                                <p:cTn id="3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250"/>
                            </p:stCondLst>
                            <p:childTnLst>
                              <p:par>
                                <p:cTn id="4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21" grpId="0" animBg="1"/>
      <p:bldP spid="13" grpId="0"/>
      <p:bldP spid="14" grpId="0"/>
      <p:bldP spid="15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矩形 40"/>
          <p:cNvSpPr/>
          <p:nvPr/>
        </p:nvSpPr>
        <p:spPr>
          <a:xfrm rot="2700000">
            <a:off x="5926577" y="3650985"/>
            <a:ext cx="2985994" cy="2300072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chemeClr val="tx1">
                  <a:alpha val="30000"/>
                </a:schemeClr>
              </a:gs>
            </a:gsLst>
            <a:lin ang="1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100">
              <a:cs typeface="+mn-ea"/>
              <a:sym typeface="+mn-lt"/>
            </a:endParaRPr>
          </a:p>
        </p:txBody>
      </p:sp>
      <p:sp>
        <p:nvSpPr>
          <p:cNvPr id="40" name="矩形 39"/>
          <p:cNvSpPr/>
          <p:nvPr/>
        </p:nvSpPr>
        <p:spPr>
          <a:xfrm rot="2700000">
            <a:off x="8143623" y="1847575"/>
            <a:ext cx="3878235" cy="663083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chemeClr val="tx1">
                  <a:alpha val="30000"/>
                </a:schemeClr>
              </a:gs>
            </a:gsLst>
            <a:lin ang="1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100">
              <a:cs typeface="+mn-ea"/>
              <a:sym typeface="+mn-lt"/>
            </a:endParaRPr>
          </a:p>
        </p:txBody>
      </p:sp>
      <p:sp>
        <p:nvSpPr>
          <p:cNvPr id="42" name="矩形 41"/>
          <p:cNvSpPr/>
          <p:nvPr/>
        </p:nvSpPr>
        <p:spPr>
          <a:xfrm rot="2700000">
            <a:off x="1266206" y="2050229"/>
            <a:ext cx="1075697" cy="877941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chemeClr val="tx1">
                  <a:alpha val="30000"/>
                </a:schemeClr>
              </a:gs>
            </a:gsLst>
            <a:lin ang="1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100">
              <a:cs typeface="+mn-ea"/>
              <a:sym typeface="+mn-lt"/>
            </a:endParaRPr>
          </a:p>
        </p:txBody>
      </p:sp>
      <p:sp>
        <p:nvSpPr>
          <p:cNvPr id="43" name="矩形 42"/>
          <p:cNvSpPr/>
          <p:nvPr/>
        </p:nvSpPr>
        <p:spPr>
          <a:xfrm rot="2700000">
            <a:off x="1266207" y="3145771"/>
            <a:ext cx="1075697" cy="877941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chemeClr val="tx1">
                  <a:alpha val="30000"/>
                </a:schemeClr>
              </a:gs>
            </a:gsLst>
            <a:lin ang="1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100">
              <a:cs typeface="+mn-ea"/>
              <a:sym typeface="+mn-lt"/>
            </a:endParaRPr>
          </a:p>
        </p:txBody>
      </p:sp>
      <p:sp>
        <p:nvSpPr>
          <p:cNvPr id="44" name="矩形 43"/>
          <p:cNvSpPr/>
          <p:nvPr/>
        </p:nvSpPr>
        <p:spPr>
          <a:xfrm rot="2700000">
            <a:off x="1266207" y="4251844"/>
            <a:ext cx="1075697" cy="877941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chemeClr val="tx1">
                  <a:alpha val="30000"/>
                </a:schemeClr>
              </a:gs>
            </a:gsLst>
            <a:lin ang="1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100">
              <a:cs typeface="+mn-ea"/>
              <a:sym typeface="+mn-lt"/>
            </a:endParaRPr>
          </a:p>
        </p:txBody>
      </p:sp>
      <p:sp>
        <p:nvSpPr>
          <p:cNvPr id="45" name="矩形 44"/>
          <p:cNvSpPr/>
          <p:nvPr/>
        </p:nvSpPr>
        <p:spPr>
          <a:xfrm rot="2700000">
            <a:off x="1266207" y="5357917"/>
            <a:ext cx="1075697" cy="877941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chemeClr val="tx1">
                  <a:alpha val="30000"/>
                </a:schemeClr>
              </a:gs>
            </a:gsLst>
            <a:lin ang="1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100">
              <a:cs typeface="+mn-ea"/>
              <a:sym typeface="+mn-lt"/>
            </a:endParaRPr>
          </a:p>
        </p:txBody>
      </p:sp>
      <p:grpSp>
        <p:nvGrpSpPr>
          <p:cNvPr id="56" name="组合 55"/>
          <p:cNvGrpSpPr/>
          <p:nvPr/>
        </p:nvGrpSpPr>
        <p:grpSpPr>
          <a:xfrm>
            <a:off x="1111981" y="1798669"/>
            <a:ext cx="622476" cy="621874"/>
            <a:chOff x="5281342" y="2932112"/>
            <a:chExt cx="1643063" cy="1641475"/>
          </a:xfrm>
        </p:grpSpPr>
        <p:sp>
          <p:nvSpPr>
            <p:cNvPr id="57" name="Oval 47"/>
            <p:cNvSpPr>
              <a:spLocks noChangeArrowheads="1"/>
            </p:cNvSpPr>
            <p:nvPr/>
          </p:nvSpPr>
          <p:spPr bwMode="auto">
            <a:xfrm>
              <a:off x="5281342" y="2932112"/>
              <a:ext cx="1643063" cy="16414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/>
              <a:endParaRPr lang="en-US" altLang="zh-CN" sz="210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58" name="Freeform 122"/>
            <p:cNvSpPr>
              <a:spLocks/>
            </p:cNvSpPr>
            <p:nvPr/>
          </p:nvSpPr>
          <p:spPr bwMode="auto">
            <a:xfrm>
              <a:off x="5664842" y="3299618"/>
              <a:ext cx="876061" cy="906462"/>
            </a:xfrm>
            <a:custGeom>
              <a:avLst/>
              <a:gdLst>
                <a:gd name="connsiteX0" fmla="*/ 94055 w 317452"/>
                <a:gd name="connsiteY0" fmla="*/ 135965 h 328468"/>
                <a:gd name="connsiteX1" fmla="*/ 94407 w 317452"/>
                <a:gd name="connsiteY1" fmla="*/ 136055 h 328468"/>
                <a:gd name="connsiteX2" fmla="*/ 104825 w 317452"/>
                <a:gd name="connsiteY2" fmla="*/ 158537 h 328468"/>
                <a:gd name="connsiteX3" fmla="*/ 106109 w 317452"/>
                <a:gd name="connsiteY3" fmla="*/ 161308 h 328468"/>
                <a:gd name="connsiteX4" fmla="*/ 98162 w 317452"/>
                <a:gd name="connsiteY4" fmla="*/ 160053 h 328468"/>
                <a:gd name="connsiteX5" fmla="*/ 96849 w 317452"/>
                <a:gd name="connsiteY5" fmla="*/ 160053 h 328468"/>
                <a:gd name="connsiteX6" fmla="*/ 92911 w 317452"/>
                <a:gd name="connsiteY6" fmla="*/ 137630 h 328468"/>
                <a:gd name="connsiteX7" fmla="*/ 93506 w 317452"/>
                <a:gd name="connsiteY7" fmla="*/ 136765 h 328468"/>
                <a:gd name="connsiteX8" fmla="*/ 39496 w 317452"/>
                <a:gd name="connsiteY8" fmla="*/ 115887 h 328468"/>
                <a:gd name="connsiteX9" fmla="*/ 51437 w 317452"/>
                <a:gd name="connsiteY9" fmla="*/ 165488 h 328468"/>
                <a:gd name="connsiteX10" fmla="*/ 48784 w 317452"/>
                <a:gd name="connsiteY10" fmla="*/ 166793 h 328468"/>
                <a:gd name="connsiteX11" fmla="*/ 47457 w 317452"/>
                <a:gd name="connsiteY11" fmla="*/ 170709 h 328468"/>
                <a:gd name="connsiteX12" fmla="*/ 48784 w 317452"/>
                <a:gd name="connsiteY12" fmla="*/ 173319 h 328468"/>
                <a:gd name="connsiteX13" fmla="*/ 52764 w 317452"/>
                <a:gd name="connsiteY13" fmla="*/ 175930 h 328468"/>
                <a:gd name="connsiteX14" fmla="*/ 55418 w 317452"/>
                <a:gd name="connsiteY14" fmla="*/ 174625 h 328468"/>
                <a:gd name="connsiteX15" fmla="*/ 87263 w 317452"/>
                <a:gd name="connsiteY15" fmla="*/ 216393 h 328468"/>
                <a:gd name="connsiteX16" fmla="*/ 55418 w 317452"/>
                <a:gd name="connsiteY16" fmla="*/ 230752 h 328468"/>
                <a:gd name="connsiteX17" fmla="*/ 38169 w 317452"/>
                <a:gd name="connsiteY17" fmla="*/ 224225 h 328468"/>
                <a:gd name="connsiteX18" fmla="*/ 1017 w 317452"/>
                <a:gd name="connsiteY18" fmla="*/ 147214 h 328468"/>
                <a:gd name="connsiteX19" fmla="*/ 7651 w 317452"/>
                <a:gd name="connsiteY19" fmla="*/ 128940 h 328468"/>
                <a:gd name="connsiteX20" fmla="*/ 39496 w 317452"/>
                <a:gd name="connsiteY20" fmla="*/ 115887 h 328468"/>
                <a:gd name="connsiteX21" fmla="*/ 63900 w 317452"/>
                <a:gd name="connsiteY21" fmla="*/ 106627 h 328468"/>
                <a:gd name="connsiteX22" fmla="*/ 71807 w 317452"/>
                <a:gd name="connsiteY22" fmla="*/ 114982 h 328468"/>
                <a:gd name="connsiteX23" fmla="*/ 81033 w 317452"/>
                <a:gd name="connsiteY23" fmla="*/ 133331 h 328468"/>
                <a:gd name="connsiteX24" fmla="*/ 87623 w 317452"/>
                <a:gd name="connsiteY24" fmla="*/ 130710 h 328468"/>
                <a:gd name="connsiteX25" fmla="*/ 95803 w 317452"/>
                <a:gd name="connsiteY25" fmla="*/ 133422 h 328468"/>
                <a:gd name="connsiteX26" fmla="*/ 94055 w 317452"/>
                <a:gd name="connsiteY26" fmla="*/ 135965 h 328468"/>
                <a:gd name="connsiteX27" fmla="*/ 89115 w 317452"/>
                <a:gd name="connsiteY27" fmla="*/ 134702 h 328468"/>
                <a:gd name="connsiteX28" fmla="*/ 83823 w 317452"/>
                <a:gd name="connsiteY28" fmla="*/ 137407 h 328468"/>
                <a:gd name="connsiteX29" fmla="*/ 82500 w 317452"/>
                <a:gd name="connsiteY29" fmla="*/ 137407 h 328468"/>
                <a:gd name="connsiteX30" fmla="*/ 97053 w 317452"/>
                <a:gd name="connsiteY30" fmla="*/ 169863 h 328468"/>
                <a:gd name="connsiteX31" fmla="*/ 98375 w 317452"/>
                <a:gd name="connsiteY31" fmla="*/ 169863 h 328468"/>
                <a:gd name="connsiteX32" fmla="*/ 103667 w 317452"/>
                <a:gd name="connsiteY32" fmla="*/ 167158 h 328468"/>
                <a:gd name="connsiteX33" fmla="*/ 106313 w 317452"/>
                <a:gd name="connsiteY33" fmla="*/ 161749 h 328468"/>
                <a:gd name="connsiteX34" fmla="*/ 106109 w 317452"/>
                <a:gd name="connsiteY34" fmla="*/ 161308 h 328468"/>
                <a:gd name="connsiteX35" fmla="*/ 109648 w 317452"/>
                <a:gd name="connsiteY35" fmla="*/ 161866 h 328468"/>
                <a:gd name="connsiteX36" fmla="*/ 110272 w 317452"/>
                <a:gd name="connsiteY36" fmla="*/ 161402 h 328468"/>
                <a:gd name="connsiteX37" fmla="*/ 110522 w 317452"/>
                <a:gd name="connsiteY37" fmla="*/ 164622 h 328468"/>
                <a:gd name="connsiteX38" fmla="*/ 106074 w 317452"/>
                <a:gd name="connsiteY38" fmla="*/ 170028 h 328468"/>
                <a:gd name="connsiteX39" fmla="*/ 99484 w 317452"/>
                <a:gd name="connsiteY39" fmla="*/ 172650 h 328468"/>
                <a:gd name="connsiteX40" fmla="*/ 107391 w 317452"/>
                <a:gd name="connsiteY40" fmla="*/ 192309 h 328468"/>
                <a:gd name="connsiteX41" fmla="*/ 100802 w 317452"/>
                <a:gd name="connsiteY41" fmla="*/ 211968 h 328468"/>
                <a:gd name="connsiteX42" fmla="*/ 91576 w 317452"/>
                <a:gd name="connsiteY42" fmla="*/ 215900 h 328468"/>
                <a:gd name="connsiteX43" fmla="*/ 59946 w 317452"/>
                <a:gd name="connsiteY43" fmla="*/ 172650 h 328468"/>
                <a:gd name="connsiteX44" fmla="*/ 62582 w 317452"/>
                <a:gd name="connsiteY44" fmla="*/ 171339 h 328468"/>
                <a:gd name="connsiteX45" fmla="*/ 63900 w 317452"/>
                <a:gd name="connsiteY45" fmla="*/ 166097 h 328468"/>
                <a:gd name="connsiteX46" fmla="*/ 62582 w 317452"/>
                <a:gd name="connsiteY46" fmla="*/ 163475 h 328468"/>
                <a:gd name="connsiteX47" fmla="*/ 58628 w 317452"/>
                <a:gd name="connsiteY47" fmla="*/ 162165 h 328468"/>
                <a:gd name="connsiteX48" fmla="*/ 54674 w 317452"/>
                <a:gd name="connsiteY48" fmla="*/ 163475 h 328468"/>
                <a:gd name="connsiteX49" fmla="*/ 42813 w 317452"/>
                <a:gd name="connsiteY49" fmla="*/ 111051 h 328468"/>
                <a:gd name="connsiteX50" fmla="*/ 52038 w 317452"/>
                <a:gd name="connsiteY50" fmla="*/ 107119 h 328468"/>
                <a:gd name="connsiteX51" fmla="*/ 63900 w 317452"/>
                <a:gd name="connsiteY51" fmla="*/ 106627 h 328468"/>
                <a:gd name="connsiteX52" fmla="*/ 221560 w 317452"/>
                <a:gd name="connsiteY52" fmla="*/ 67725 h 328468"/>
                <a:gd name="connsiteX53" fmla="*/ 239938 w 317452"/>
                <a:gd name="connsiteY53" fmla="*/ 67725 h 328468"/>
                <a:gd name="connsiteX54" fmla="*/ 249127 w 317452"/>
                <a:gd name="connsiteY54" fmla="*/ 90147 h 328468"/>
                <a:gd name="connsiteX55" fmla="*/ 249127 w 317452"/>
                <a:gd name="connsiteY55" fmla="*/ 99380 h 328468"/>
                <a:gd name="connsiteX56" fmla="*/ 259629 w 317452"/>
                <a:gd name="connsiteY56" fmla="*/ 162691 h 328468"/>
                <a:gd name="connsiteX57" fmla="*/ 300324 w 317452"/>
                <a:gd name="connsiteY57" fmla="*/ 193027 h 328468"/>
                <a:gd name="connsiteX58" fmla="*/ 304262 w 317452"/>
                <a:gd name="connsiteY58" fmla="*/ 215450 h 328468"/>
                <a:gd name="connsiteX59" fmla="*/ 283258 w 317452"/>
                <a:gd name="connsiteY59" fmla="*/ 219407 h 328468"/>
                <a:gd name="connsiteX60" fmla="*/ 281946 w 317452"/>
                <a:gd name="connsiteY60" fmla="*/ 218088 h 328468"/>
                <a:gd name="connsiteX61" fmla="*/ 236000 w 317452"/>
                <a:gd name="connsiteY61" fmla="*/ 185113 h 328468"/>
                <a:gd name="connsiteX62" fmla="*/ 229436 w 317452"/>
                <a:gd name="connsiteY62" fmla="*/ 174562 h 328468"/>
                <a:gd name="connsiteX63" fmla="*/ 224185 w 317452"/>
                <a:gd name="connsiteY63" fmla="*/ 145544 h 328468"/>
                <a:gd name="connsiteX64" fmla="*/ 196617 w 317452"/>
                <a:gd name="connsiteY64" fmla="*/ 194346 h 328468"/>
                <a:gd name="connsiteX65" fmla="*/ 229436 w 317452"/>
                <a:gd name="connsiteY65" fmla="*/ 243148 h 328468"/>
                <a:gd name="connsiteX66" fmla="*/ 230749 w 317452"/>
                <a:gd name="connsiteY66" fmla="*/ 265571 h 328468"/>
                <a:gd name="connsiteX67" fmla="*/ 195305 w 317452"/>
                <a:gd name="connsiteY67" fmla="*/ 318329 h 328468"/>
                <a:gd name="connsiteX68" fmla="*/ 169050 w 317452"/>
                <a:gd name="connsiteY68" fmla="*/ 323605 h 328468"/>
                <a:gd name="connsiteX69" fmla="*/ 167737 w 317452"/>
                <a:gd name="connsiteY69" fmla="*/ 323605 h 328468"/>
                <a:gd name="connsiteX70" fmla="*/ 162486 w 317452"/>
                <a:gd name="connsiteY70" fmla="*/ 297226 h 328468"/>
                <a:gd name="connsiteX71" fmla="*/ 191366 w 317452"/>
                <a:gd name="connsiteY71" fmla="*/ 255019 h 328468"/>
                <a:gd name="connsiteX72" fmla="*/ 167737 w 317452"/>
                <a:gd name="connsiteY72" fmla="*/ 220726 h 328468"/>
                <a:gd name="connsiteX73" fmla="*/ 70594 w 317452"/>
                <a:gd name="connsiteY73" fmla="*/ 322286 h 328468"/>
                <a:gd name="connsiteX74" fmla="*/ 46965 w 317452"/>
                <a:gd name="connsiteY74" fmla="*/ 326243 h 328468"/>
                <a:gd name="connsiteX75" fmla="*/ 44339 w 317452"/>
                <a:gd name="connsiteY75" fmla="*/ 322286 h 328468"/>
                <a:gd name="connsiteX76" fmla="*/ 43027 w 317452"/>
                <a:gd name="connsiteY76" fmla="*/ 295907 h 328468"/>
                <a:gd name="connsiteX77" fmla="*/ 144108 w 317452"/>
                <a:gd name="connsiteY77" fmla="*/ 189070 h 328468"/>
                <a:gd name="connsiteX78" fmla="*/ 148046 w 317452"/>
                <a:gd name="connsiteY78" fmla="*/ 177200 h 328468"/>
                <a:gd name="connsiteX79" fmla="*/ 190054 w 317452"/>
                <a:gd name="connsiteY79" fmla="*/ 103337 h 328468"/>
                <a:gd name="connsiteX80" fmla="*/ 151984 w 317452"/>
                <a:gd name="connsiteY80" fmla="*/ 107294 h 328468"/>
                <a:gd name="connsiteX81" fmla="*/ 119166 w 317452"/>
                <a:gd name="connsiteY81" fmla="*/ 154777 h 328468"/>
                <a:gd name="connsiteX82" fmla="*/ 110272 w 317452"/>
                <a:gd name="connsiteY82" fmla="*/ 161402 h 328468"/>
                <a:gd name="connsiteX83" fmla="*/ 110027 w 317452"/>
                <a:gd name="connsiteY83" fmla="*/ 158233 h 328468"/>
                <a:gd name="connsiteX84" fmla="*/ 99484 w 317452"/>
                <a:gd name="connsiteY84" fmla="*/ 134642 h 328468"/>
                <a:gd name="connsiteX85" fmla="*/ 95803 w 317452"/>
                <a:gd name="connsiteY85" fmla="*/ 133422 h 328468"/>
                <a:gd name="connsiteX86" fmla="*/ 97670 w 317452"/>
                <a:gd name="connsiteY86" fmla="*/ 130706 h 328468"/>
                <a:gd name="connsiteX87" fmla="*/ 130980 w 317452"/>
                <a:gd name="connsiteY87" fmla="*/ 82234 h 328468"/>
                <a:gd name="connsiteX88" fmla="*/ 141482 w 317452"/>
                <a:gd name="connsiteY88" fmla="*/ 75639 h 328468"/>
                <a:gd name="connsiteX89" fmla="*/ 221560 w 317452"/>
                <a:gd name="connsiteY89" fmla="*/ 67725 h 328468"/>
                <a:gd name="connsiteX90" fmla="*/ 276970 w 317452"/>
                <a:gd name="connsiteY90" fmla="*/ 0 h 328468"/>
                <a:gd name="connsiteX91" fmla="*/ 317452 w 317452"/>
                <a:gd name="connsiteY91" fmla="*/ 39688 h 328468"/>
                <a:gd name="connsiteX92" fmla="*/ 276970 w 317452"/>
                <a:gd name="connsiteY92" fmla="*/ 79376 h 328468"/>
                <a:gd name="connsiteX93" fmla="*/ 236488 w 317452"/>
                <a:gd name="connsiteY93" fmla="*/ 39688 h 328468"/>
                <a:gd name="connsiteX94" fmla="*/ 276970 w 317452"/>
                <a:gd name="connsiteY94" fmla="*/ 0 h 328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</a:cxnLst>
              <a:rect l="l" t="t" r="r" b="b"/>
              <a:pathLst>
                <a:path w="317452" h="328468">
                  <a:moveTo>
                    <a:pt x="94055" y="135965"/>
                  </a:moveTo>
                  <a:lnTo>
                    <a:pt x="94407" y="136055"/>
                  </a:lnTo>
                  <a:cubicBezTo>
                    <a:pt x="100360" y="148902"/>
                    <a:pt x="103337" y="155325"/>
                    <a:pt x="104825" y="158537"/>
                  </a:cubicBezTo>
                  <a:lnTo>
                    <a:pt x="106109" y="161308"/>
                  </a:lnTo>
                  <a:lnTo>
                    <a:pt x="98162" y="160053"/>
                  </a:lnTo>
                  <a:cubicBezTo>
                    <a:pt x="98162" y="160053"/>
                    <a:pt x="96849" y="160053"/>
                    <a:pt x="96849" y="160053"/>
                  </a:cubicBezTo>
                  <a:cubicBezTo>
                    <a:pt x="90285" y="154777"/>
                    <a:pt x="87660" y="144225"/>
                    <a:pt x="92911" y="137630"/>
                  </a:cubicBezTo>
                  <a:cubicBezTo>
                    <a:pt x="92911" y="137630"/>
                    <a:pt x="92911" y="137630"/>
                    <a:pt x="93506" y="136765"/>
                  </a:cubicBezTo>
                  <a:close/>
                  <a:moveTo>
                    <a:pt x="39496" y="115887"/>
                  </a:moveTo>
                  <a:cubicBezTo>
                    <a:pt x="39496" y="115887"/>
                    <a:pt x="39496" y="115887"/>
                    <a:pt x="51437" y="165488"/>
                  </a:cubicBezTo>
                  <a:cubicBezTo>
                    <a:pt x="51437" y="165488"/>
                    <a:pt x="51437" y="165488"/>
                    <a:pt x="48784" y="166793"/>
                  </a:cubicBezTo>
                  <a:cubicBezTo>
                    <a:pt x="47457" y="166793"/>
                    <a:pt x="47457" y="169403"/>
                    <a:pt x="47457" y="170709"/>
                  </a:cubicBezTo>
                  <a:cubicBezTo>
                    <a:pt x="47457" y="170709"/>
                    <a:pt x="47457" y="170709"/>
                    <a:pt x="48784" y="173319"/>
                  </a:cubicBezTo>
                  <a:cubicBezTo>
                    <a:pt x="50111" y="175930"/>
                    <a:pt x="51437" y="175930"/>
                    <a:pt x="52764" y="175930"/>
                  </a:cubicBezTo>
                  <a:lnTo>
                    <a:pt x="55418" y="174625"/>
                  </a:lnTo>
                  <a:cubicBezTo>
                    <a:pt x="55418" y="174625"/>
                    <a:pt x="55418" y="174625"/>
                    <a:pt x="87263" y="216393"/>
                  </a:cubicBezTo>
                  <a:cubicBezTo>
                    <a:pt x="87263" y="216393"/>
                    <a:pt x="87263" y="216393"/>
                    <a:pt x="55418" y="230752"/>
                  </a:cubicBezTo>
                  <a:cubicBezTo>
                    <a:pt x="48784" y="233362"/>
                    <a:pt x="40823" y="230752"/>
                    <a:pt x="38169" y="224225"/>
                  </a:cubicBezTo>
                  <a:cubicBezTo>
                    <a:pt x="38169" y="224225"/>
                    <a:pt x="38169" y="224225"/>
                    <a:pt x="1017" y="147214"/>
                  </a:cubicBezTo>
                  <a:cubicBezTo>
                    <a:pt x="-1637" y="140687"/>
                    <a:pt x="1017" y="132856"/>
                    <a:pt x="7651" y="128940"/>
                  </a:cubicBezTo>
                  <a:cubicBezTo>
                    <a:pt x="7651" y="128940"/>
                    <a:pt x="7651" y="128940"/>
                    <a:pt x="39496" y="115887"/>
                  </a:cubicBezTo>
                  <a:close/>
                  <a:moveTo>
                    <a:pt x="63900" y="106627"/>
                  </a:moveTo>
                  <a:cubicBezTo>
                    <a:pt x="67524" y="108102"/>
                    <a:pt x="70489" y="111051"/>
                    <a:pt x="71807" y="114982"/>
                  </a:cubicBezTo>
                  <a:cubicBezTo>
                    <a:pt x="71807" y="114982"/>
                    <a:pt x="71807" y="114982"/>
                    <a:pt x="81033" y="133331"/>
                  </a:cubicBezTo>
                  <a:cubicBezTo>
                    <a:pt x="81033" y="133331"/>
                    <a:pt x="81033" y="133331"/>
                    <a:pt x="87623" y="130710"/>
                  </a:cubicBezTo>
                  <a:lnTo>
                    <a:pt x="95803" y="133422"/>
                  </a:lnTo>
                  <a:lnTo>
                    <a:pt x="94055" y="135965"/>
                  </a:lnTo>
                  <a:lnTo>
                    <a:pt x="89115" y="134702"/>
                  </a:lnTo>
                  <a:cubicBezTo>
                    <a:pt x="89115" y="134702"/>
                    <a:pt x="89115" y="134702"/>
                    <a:pt x="83823" y="137407"/>
                  </a:cubicBezTo>
                  <a:cubicBezTo>
                    <a:pt x="83823" y="137407"/>
                    <a:pt x="82500" y="137407"/>
                    <a:pt x="82500" y="137407"/>
                  </a:cubicBezTo>
                  <a:cubicBezTo>
                    <a:pt x="82500" y="137407"/>
                    <a:pt x="82500" y="137407"/>
                    <a:pt x="97053" y="169863"/>
                  </a:cubicBezTo>
                  <a:cubicBezTo>
                    <a:pt x="97053" y="169863"/>
                    <a:pt x="97053" y="169863"/>
                    <a:pt x="98375" y="169863"/>
                  </a:cubicBezTo>
                  <a:lnTo>
                    <a:pt x="103667" y="167158"/>
                  </a:lnTo>
                  <a:cubicBezTo>
                    <a:pt x="106313" y="165806"/>
                    <a:pt x="106313" y="163101"/>
                    <a:pt x="106313" y="161749"/>
                  </a:cubicBezTo>
                  <a:lnTo>
                    <a:pt x="106109" y="161308"/>
                  </a:lnTo>
                  <a:lnTo>
                    <a:pt x="109648" y="161866"/>
                  </a:lnTo>
                  <a:lnTo>
                    <a:pt x="110272" y="161402"/>
                  </a:lnTo>
                  <a:lnTo>
                    <a:pt x="110522" y="164622"/>
                  </a:lnTo>
                  <a:cubicBezTo>
                    <a:pt x="109698" y="166752"/>
                    <a:pt x="108051" y="168718"/>
                    <a:pt x="106074" y="170028"/>
                  </a:cubicBezTo>
                  <a:cubicBezTo>
                    <a:pt x="106074" y="170028"/>
                    <a:pt x="106074" y="170028"/>
                    <a:pt x="99484" y="172650"/>
                  </a:cubicBezTo>
                  <a:cubicBezTo>
                    <a:pt x="99484" y="172650"/>
                    <a:pt x="99484" y="172650"/>
                    <a:pt x="107391" y="192309"/>
                  </a:cubicBezTo>
                  <a:cubicBezTo>
                    <a:pt x="111345" y="198862"/>
                    <a:pt x="107391" y="208036"/>
                    <a:pt x="100802" y="211968"/>
                  </a:cubicBezTo>
                  <a:cubicBezTo>
                    <a:pt x="100802" y="211968"/>
                    <a:pt x="100802" y="211968"/>
                    <a:pt x="91576" y="215900"/>
                  </a:cubicBezTo>
                  <a:cubicBezTo>
                    <a:pt x="91576" y="215900"/>
                    <a:pt x="91576" y="215900"/>
                    <a:pt x="59946" y="172650"/>
                  </a:cubicBezTo>
                  <a:cubicBezTo>
                    <a:pt x="59946" y="172650"/>
                    <a:pt x="59946" y="172650"/>
                    <a:pt x="62582" y="171339"/>
                  </a:cubicBezTo>
                  <a:cubicBezTo>
                    <a:pt x="65218" y="170028"/>
                    <a:pt x="65218" y="167407"/>
                    <a:pt x="63900" y="166097"/>
                  </a:cubicBezTo>
                  <a:cubicBezTo>
                    <a:pt x="63900" y="166097"/>
                    <a:pt x="63900" y="166097"/>
                    <a:pt x="62582" y="163475"/>
                  </a:cubicBezTo>
                  <a:cubicBezTo>
                    <a:pt x="62582" y="162165"/>
                    <a:pt x="59946" y="160854"/>
                    <a:pt x="58628" y="162165"/>
                  </a:cubicBezTo>
                  <a:cubicBezTo>
                    <a:pt x="58628" y="162165"/>
                    <a:pt x="58628" y="162165"/>
                    <a:pt x="54674" y="163475"/>
                  </a:cubicBezTo>
                  <a:cubicBezTo>
                    <a:pt x="54674" y="163475"/>
                    <a:pt x="54674" y="163475"/>
                    <a:pt x="42813" y="111051"/>
                  </a:cubicBezTo>
                  <a:cubicBezTo>
                    <a:pt x="42813" y="111051"/>
                    <a:pt x="42813" y="111051"/>
                    <a:pt x="52038" y="107119"/>
                  </a:cubicBezTo>
                  <a:cubicBezTo>
                    <a:pt x="55992" y="105153"/>
                    <a:pt x="60275" y="105153"/>
                    <a:pt x="63900" y="106627"/>
                  </a:cubicBezTo>
                  <a:close/>
                  <a:moveTo>
                    <a:pt x="221560" y="67725"/>
                  </a:moveTo>
                  <a:cubicBezTo>
                    <a:pt x="226810" y="65087"/>
                    <a:pt x="234687" y="65087"/>
                    <a:pt x="239938" y="67725"/>
                  </a:cubicBezTo>
                  <a:cubicBezTo>
                    <a:pt x="247814" y="73001"/>
                    <a:pt x="250440" y="80915"/>
                    <a:pt x="249127" y="90147"/>
                  </a:cubicBezTo>
                  <a:cubicBezTo>
                    <a:pt x="249127" y="92785"/>
                    <a:pt x="249127" y="96742"/>
                    <a:pt x="249127" y="99380"/>
                  </a:cubicBezTo>
                  <a:cubicBezTo>
                    <a:pt x="249127" y="99380"/>
                    <a:pt x="249127" y="99380"/>
                    <a:pt x="259629" y="162691"/>
                  </a:cubicBezTo>
                  <a:cubicBezTo>
                    <a:pt x="259629" y="162691"/>
                    <a:pt x="259629" y="162691"/>
                    <a:pt x="300324" y="193027"/>
                  </a:cubicBezTo>
                  <a:cubicBezTo>
                    <a:pt x="308200" y="198303"/>
                    <a:pt x="309513" y="207536"/>
                    <a:pt x="304262" y="215450"/>
                  </a:cubicBezTo>
                  <a:cubicBezTo>
                    <a:pt x="299011" y="222045"/>
                    <a:pt x="289822" y="223363"/>
                    <a:pt x="283258" y="219407"/>
                  </a:cubicBezTo>
                  <a:cubicBezTo>
                    <a:pt x="283258" y="219407"/>
                    <a:pt x="281946" y="219407"/>
                    <a:pt x="281946" y="218088"/>
                  </a:cubicBezTo>
                  <a:cubicBezTo>
                    <a:pt x="281946" y="218088"/>
                    <a:pt x="281946" y="218088"/>
                    <a:pt x="236000" y="185113"/>
                  </a:cubicBezTo>
                  <a:cubicBezTo>
                    <a:pt x="232061" y="182475"/>
                    <a:pt x="230749" y="178518"/>
                    <a:pt x="229436" y="174562"/>
                  </a:cubicBezTo>
                  <a:cubicBezTo>
                    <a:pt x="229436" y="174562"/>
                    <a:pt x="229436" y="174562"/>
                    <a:pt x="224185" y="145544"/>
                  </a:cubicBezTo>
                  <a:cubicBezTo>
                    <a:pt x="224185" y="145544"/>
                    <a:pt x="224185" y="145544"/>
                    <a:pt x="196617" y="194346"/>
                  </a:cubicBezTo>
                  <a:cubicBezTo>
                    <a:pt x="196617" y="194346"/>
                    <a:pt x="196617" y="194346"/>
                    <a:pt x="229436" y="243148"/>
                  </a:cubicBezTo>
                  <a:cubicBezTo>
                    <a:pt x="234687" y="249743"/>
                    <a:pt x="234687" y="258976"/>
                    <a:pt x="230749" y="265571"/>
                  </a:cubicBezTo>
                  <a:cubicBezTo>
                    <a:pt x="230749" y="265571"/>
                    <a:pt x="230749" y="265571"/>
                    <a:pt x="195305" y="318329"/>
                  </a:cubicBezTo>
                  <a:cubicBezTo>
                    <a:pt x="188741" y="326243"/>
                    <a:pt x="178239" y="328881"/>
                    <a:pt x="169050" y="323605"/>
                  </a:cubicBezTo>
                  <a:cubicBezTo>
                    <a:pt x="169050" y="323605"/>
                    <a:pt x="169050" y="323605"/>
                    <a:pt x="167737" y="323605"/>
                  </a:cubicBezTo>
                  <a:cubicBezTo>
                    <a:pt x="159861" y="318329"/>
                    <a:pt x="157235" y="305140"/>
                    <a:pt x="162486" y="297226"/>
                  </a:cubicBezTo>
                  <a:cubicBezTo>
                    <a:pt x="162486" y="297226"/>
                    <a:pt x="162486" y="297226"/>
                    <a:pt x="191366" y="255019"/>
                  </a:cubicBezTo>
                  <a:cubicBezTo>
                    <a:pt x="191366" y="255019"/>
                    <a:pt x="191366" y="255019"/>
                    <a:pt x="167737" y="220726"/>
                  </a:cubicBezTo>
                  <a:cubicBezTo>
                    <a:pt x="167737" y="220726"/>
                    <a:pt x="167737" y="220726"/>
                    <a:pt x="70594" y="322286"/>
                  </a:cubicBezTo>
                  <a:cubicBezTo>
                    <a:pt x="65343" y="328881"/>
                    <a:pt x="54841" y="330200"/>
                    <a:pt x="46965" y="326243"/>
                  </a:cubicBezTo>
                  <a:cubicBezTo>
                    <a:pt x="45652" y="324924"/>
                    <a:pt x="44339" y="323605"/>
                    <a:pt x="44339" y="322286"/>
                  </a:cubicBezTo>
                  <a:cubicBezTo>
                    <a:pt x="36463" y="315691"/>
                    <a:pt x="36463" y="303821"/>
                    <a:pt x="43027" y="295907"/>
                  </a:cubicBezTo>
                  <a:cubicBezTo>
                    <a:pt x="43027" y="295907"/>
                    <a:pt x="43027" y="295907"/>
                    <a:pt x="144108" y="189070"/>
                  </a:cubicBezTo>
                  <a:cubicBezTo>
                    <a:pt x="144108" y="185113"/>
                    <a:pt x="145421" y="181156"/>
                    <a:pt x="148046" y="177200"/>
                  </a:cubicBezTo>
                  <a:cubicBezTo>
                    <a:pt x="148046" y="177200"/>
                    <a:pt x="148046" y="177200"/>
                    <a:pt x="190054" y="103337"/>
                  </a:cubicBezTo>
                  <a:cubicBezTo>
                    <a:pt x="190054" y="103337"/>
                    <a:pt x="190054" y="103337"/>
                    <a:pt x="151984" y="107294"/>
                  </a:cubicBezTo>
                  <a:cubicBezTo>
                    <a:pt x="151984" y="107294"/>
                    <a:pt x="151984" y="107294"/>
                    <a:pt x="119166" y="154777"/>
                  </a:cubicBezTo>
                  <a:lnTo>
                    <a:pt x="110272" y="161402"/>
                  </a:lnTo>
                  <a:lnTo>
                    <a:pt x="110027" y="158233"/>
                  </a:lnTo>
                  <a:cubicBezTo>
                    <a:pt x="99484" y="134642"/>
                    <a:pt x="99484" y="134642"/>
                    <a:pt x="99484" y="134642"/>
                  </a:cubicBezTo>
                  <a:lnTo>
                    <a:pt x="95803" y="133422"/>
                  </a:lnTo>
                  <a:lnTo>
                    <a:pt x="97670" y="130706"/>
                  </a:lnTo>
                  <a:cubicBezTo>
                    <a:pt x="102428" y="123781"/>
                    <a:pt x="111946" y="109932"/>
                    <a:pt x="130980" y="82234"/>
                  </a:cubicBezTo>
                  <a:cubicBezTo>
                    <a:pt x="133606" y="78277"/>
                    <a:pt x="137544" y="75639"/>
                    <a:pt x="141482" y="75639"/>
                  </a:cubicBezTo>
                  <a:cubicBezTo>
                    <a:pt x="141482" y="75639"/>
                    <a:pt x="141482" y="75639"/>
                    <a:pt x="221560" y="67725"/>
                  </a:cubicBezTo>
                  <a:close/>
                  <a:moveTo>
                    <a:pt x="276970" y="0"/>
                  </a:moveTo>
                  <a:cubicBezTo>
                    <a:pt x="299328" y="0"/>
                    <a:pt x="317452" y="17769"/>
                    <a:pt x="317452" y="39688"/>
                  </a:cubicBezTo>
                  <a:cubicBezTo>
                    <a:pt x="317452" y="61607"/>
                    <a:pt x="299328" y="79376"/>
                    <a:pt x="276970" y="79376"/>
                  </a:cubicBezTo>
                  <a:cubicBezTo>
                    <a:pt x="254612" y="79376"/>
                    <a:pt x="236488" y="61607"/>
                    <a:pt x="236488" y="39688"/>
                  </a:cubicBezTo>
                  <a:cubicBezTo>
                    <a:pt x="236488" y="17769"/>
                    <a:pt x="254612" y="0"/>
                    <a:pt x="27697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100">
                <a:cs typeface="+mn-ea"/>
                <a:sym typeface="+mn-lt"/>
              </a:endParaRP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1111981" y="2901170"/>
            <a:ext cx="622476" cy="621874"/>
            <a:chOff x="5281342" y="2932112"/>
            <a:chExt cx="1643063" cy="1641475"/>
          </a:xfrm>
        </p:grpSpPr>
        <p:sp>
          <p:nvSpPr>
            <p:cNvPr id="48" name="Oval 47"/>
            <p:cNvSpPr>
              <a:spLocks noChangeArrowheads="1"/>
            </p:cNvSpPr>
            <p:nvPr/>
          </p:nvSpPr>
          <p:spPr bwMode="auto">
            <a:xfrm>
              <a:off x="5281342" y="2932112"/>
              <a:ext cx="1643063" cy="164147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/>
              <a:endParaRPr lang="en-US" altLang="zh-CN" sz="210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49" name="Freeform 122"/>
            <p:cNvSpPr>
              <a:spLocks/>
            </p:cNvSpPr>
            <p:nvPr/>
          </p:nvSpPr>
          <p:spPr bwMode="auto">
            <a:xfrm>
              <a:off x="5649642" y="3299619"/>
              <a:ext cx="906462" cy="906459"/>
            </a:xfrm>
            <a:custGeom>
              <a:avLst/>
              <a:gdLst>
                <a:gd name="connsiteX0" fmla="*/ 199497 w 331788"/>
                <a:gd name="connsiteY0" fmla="*/ 265112 h 331787"/>
                <a:gd name="connsiteX1" fmla="*/ 209798 w 331788"/>
                <a:gd name="connsiteY1" fmla="*/ 279217 h 331787"/>
                <a:gd name="connsiteX2" fmla="*/ 238126 w 331788"/>
                <a:gd name="connsiteY2" fmla="*/ 315118 h 331787"/>
                <a:gd name="connsiteX3" fmla="*/ 166018 w 331788"/>
                <a:gd name="connsiteY3" fmla="*/ 331787 h 331787"/>
                <a:gd name="connsiteX4" fmla="*/ 122238 w 331788"/>
                <a:gd name="connsiteY4" fmla="*/ 325376 h 331787"/>
                <a:gd name="connsiteX5" fmla="*/ 199497 w 331788"/>
                <a:gd name="connsiteY5" fmla="*/ 265112 h 331787"/>
                <a:gd name="connsiteX6" fmla="*/ 190500 w 331788"/>
                <a:gd name="connsiteY6" fmla="*/ 228600 h 331787"/>
                <a:gd name="connsiteX7" fmla="*/ 201490 w 331788"/>
                <a:gd name="connsiteY7" fmla="*/ 228600 h 331787"/>
                <a:gd name="connsiteX8" fmla="*/ 206375 w 331788"/>
                <a:gd name="connsiteY8" fmla="*/ 236394 h 331787"/>
                <a:gd name="connsiteX9" fmla="*/ 200269 w 331788"/>
                <a:gd name="connsiteY9" fmla="*/ 242888 h 331787"/>
                <a:gd name="connsiteX10" fmla="*/ 190500 w 331788"/>
                <a:gd name="connsiteY10" fmla="*/ 228600 h 331787"/>
                <a:gd name="connsiteX11" fmla="*/ 146452 w 331788"/>
                <a:gd name="connsiteY11" fmla="*/ 228600 h 331787"/>
                <a:gd name="connsiteX12" fmla="*/ 164590 w 331788"/>
                <a:gd name="connsiteY12" fmla="*/ 229897 h 331787"/>
                <a:gd name="connsiteX13" fmla="*/ 165885 w 331788"/>
                <a:gd name="connsiteY13" fmla="*/ 229897 h 331787"/>
                <a:gd name="connsiteX14" fmla="*/ 173659 w 331788"/>
                <a:gd name="connsiteY14" fmla="*/ 229897 h 331787"/>
                <a:gd name="connsiteX15" fmla="*/ 190501 w 331788"/>
                <a:gd name="connsiteY15" fmla="*/ 253240 h 331787"/>
                <a:gd name="connsiteX16" fmla="*/ 103699 w 331788"/>
                <a:gd name="connsiteY16" fmla="*/ 320675 h 331787"/>
                <a:gd name="connsiteX17" fmla="*/ 77788 w 331788"/>
                <a:gd name="connsiteY17" fmla="*/ 306410 h 331787"/>
                <a:gd name="connsiteX18" fmla="*/ 112768 w 331788"/>
                <a:gd name="connsiteY18" fmla="*/ 244162 h 331787"/>
                <a:gd name="connsiteX19" fmla="*/ 121837 w 331788"/>
                <a:gd name="connsiteY19" fmla="*/ 245459 h 331787"/>
                <a:gd name="connsiteX20" fmla="*/ 146452 w 331788"/>
                <a:gd name="connsiteY20" fmla="*/ 228600 h 331787"/>
                <a:gd name="connsiteX21" fmla="*/ 323851 w 331788"/>
                <a:gd name="connsiteY21" fmla="*/ 217487 h 331787"/>
                <a:gd name="connsiteX22" fmla="*/ 249631 w 331788"/>
                <a:gd name="connsiteY22" fmla="*/ 307975 h 331787"/>
                <a:gd name="connsiteX23" fmla="*/ 207963 w 331788"/>
                <a:gd name="connsiteY23" fmla="*/ 253682 h 331787"/>
                <a:gd name="connsiteX24" fmla="*/ 218380 w 331788"/>
                <a:gd name="connsiteY24" fmla="*/ 243341 h 331787"/>
                <a:gd name="connsiteX25" fmla="*/ 227495 w 331788"/>
                <a:gd name="connsiteY25" fmla="*/ 244634 h 331787"/>
                <a:gd name="connsiteX26" fmla="*/ 253537 w 331788"/>
                <a:gd name="connsiteY26" fmla="*/ 225243 h 331787"/>
                <a:gd name="connsiteX27" fmla="*/ 323851 w 331788"/>
                <a:gd name="connsiteY27" fmla="*/ 217487 h 331787"/>
                <a:gd name="connsiteX28" fmla="*/ 3175 w 331788"/>
                <a:gd name="connsiteY28" fmla="*/ 196850 h 331787"/>
                <a:gd name="connsiteX29" fmla="*/ 93642 w 331788"/>
                <a:gd name="connsiteY29" fmla="*/ 222902 h 331787"/>
                <a:gd name="connsiteX30" fmla="*/ 100013 w 331788"/>
                <a:gd name="connsiteY30" fmla="*/ 235927 h 331787"/>
                <a:gd name="connsiteX31" fmla="*/ 65610 w 331788"/>
                <a:gd name="connsiteY31" fmla="*/ 298450 h 331787"/>
                <a:gd name="connsiteX32" fmla="*/ 3175 w 331788"/>
                <a:gd name="connsiteY32" fmla="*/ 196850 h 331787"/>
                <a:gd name="connsiteX33" fmla="*/ 146517 w 331788"/>
                <a:gd name="connsiteY33" fmla="*/ 192087 h 331787"/>
                <a:gd name="connsiteX34" fmla="*/ 163513 w 331788"/>
                <a:gd name="connsiteY34" fmla="*/ 215900 h 331787"/>
                <a:gd name="connsiteX35" fmla="*/ 147825 w 331788"/>
                <a:gd name="connsiteY35" fmla="*/ 214577 h 331787"/>
                <a:gd name="connsiteX36" fmla="*/ 141288 w 331788"/>
                <a:gd name="connsiteY36" fmla="*/ 200025 h 331787"/>
                <a:gd name="connsiteX37" fmla="*/ 146517 w 331788"/>
                <a:gd name="connsiteY37" fmla="*/ 192087 h 331787"/>
                <a:gd name="connsiteX38" fmla="*/ 277877 w 331788"/>
                <a:gd name="connsiteY38" fmla="*/ 160337 h 331787"/>
                <a:gd name="connsiteX39" fmla="*/ 314326 w 331788"/>
                <a:gd name="connsiteY39" fmla="*/ 204624 h 331787"/>
                <a:gd name="connsiteX40" fmla="*/ 253143 w 331788"/>
                <a:gd name="connsiteY40" fmla="*/ 211137 h 331787"/>
                <a:gd name="connsiteX41" fmla="*/ 249238 w 331788"/>
                <a:gd name="connsiteY41" fmla="*/ 203322 h 331787"/>
                <a:gd name="connsiteX42" fmla="*/ 277877 w 331788"/>
                <a:gd name="connsiteY42" fmla="*/ 160337 h 331787"/>
                <a:gd name="connsiteX43" fmla="*/ 290513 w 331788"/>
                <a:gd name="connsiteY43" fmla="*/ 153987 h 331787"/>
                <a:gd name="connsiteX44" fmla="*/ 331788 w 331788"/>
                <a:gd name="connsiteY44" fmla="*/ 167061 h 331787"/>
                <a:gd name="connsiteX45" fmla="*/ 329125 w 331788"/>
                <a:gd name="connsiteY45" fmla="*/ 198437 h 331787"/>
                <a:gd name="connsiteX46" fmla="*/ 290513 w 331788"/>
                <a:gd name="connsiteY46" fmla="*/ 153987 h 331787"/>
                <a:gd name="connsiteX47" fmla="*/ 113341 w 331788"/>
                <a:gd name="connsiteY47" fmla="*/ 139700 h 331787"/>
                <a:gd name="connsiteX48" fmla="*/ 130085 w 331788"/>
                <a:gd name="connsiteY48" fmla="*/ 169324 h 331787"/>
                <a:gd name="connsiteX49" fmla="*/ 136525 w 331788"/>
                <a:gd name="connsiteY49" fmla="*/ 178340 h 331787"/>
                <a:gd name="connsiteX50" fmla="*/ 128797 w 331788"/>
                <a:gd name="connsiteY50" fmla="*/ 191219 h 331787"/>
                <a:gd name="connsiteX51" fmla="*/ 121069 w 331788"/>
                <a:gd name="connsiteY51" fmla="*/ 189932 h 331787"/>
                <a:gd name="connsiteX52" fmla="*/ 95310 w 331788"/>
                <a:gd name="connsiteY52" fmla="*/ 207963 h 331787"/>
                <a:gd name="connsiteX53" fmla="*/ 1288 w 331788"/>
                <a:gd name="connsiteY53" fmla="*/ 179628 h 331787"/>
                <a:gd name="connsiteX54" fmla="*/ 0 w 331788"/>
                <a:gd name="connsiteY54" fmla="*/ 165460 h 331787"/>
                <a:gd name="connsiteX55" fmla="*/ 1288 w 331788"/>
                <a:gd name="connsiteY55" fmla="*/ 151292 h 331787"/>
                <a:gd name="connsiteX56" fmla="*/ 113341 w 331788"/>
                <a:gd name="connsiteY56" fmla="*/ 139700 h 331787"/>
                <a:gd name="connsiteX57" fmla="*/ 186315 w 331788"/>
                <a:gd name="connsiteY57" fmla="*/ 138112 h 331787"/>
                <a:gd name="connsiteX58" fmla="*/ 268288 w 331788"/>
                <a:gd name="connsiteY58" fmla="*/ 149780 h 331787"/>
                <a:gd name="connsiteX59" fmla="*/ 238829 w 331788"/>
                <a:gd name="connsiteY59" fmla="*/ 193860 h 331787"/>
                <a:gd name="connsiteX60" fmla="*/ 227301 w 331788"/>
                <a:gd name="connsiteY60" fmla="*/ 191267 h 331787"/>
                <a:gd name="connsiteX61" fmla="*/ 200404 w 331788"/>
                <a:gd name="connsiteY61" fmla="*/ 214604 h 331787"/>
                <a:gd name="connsiteX62" fmla="*/ 179911 w 331788"/>
                <a:gd name="connsiteY62" fmla="*/ 215900 h 331787"/>
                <a:gd name="connsiteX63" fmla="*/ 155575 w 331788"/>
                <a:gd name="connsiteY63" fmla="*/ 179599 h 331787"/>
                <a:gd name="connsiteX64" fmla="*/ 173507 w 331788"/>
                <a:gd name="connsiteY64" fmla="*/ 154966 h 331787"/>
                <a:gd name="connsiteX65" fmla="*/ 186315 w 331788"/>
                <a:gd name="connsiteY65" fmla="*/ 138112 h 331787"/>
                <a:gd name="connsiteX66" fmla="*/ 168276 w 331788"/>
                <a:gd name="connsiteY66" fmla="*/ 138112 h 331787"/>
                <a:gd name="connsiteX67" fmla="*/ 161661 w 331788"/>
                <a:gd name="connsiteY67" fmla="*/ 145566 h 331787"/>
                <a:gd name="connsiteX68" fmla="*/ 145786 w 331788"/>
                <a:gd name="connsiteY68" fmla="*/ 166687 h 331787"/>
                <a:gd name="connsiteX69" fmla="*/ 141817 w 331788"/>
                <a:gd name="connsiteY69" fmla="*/ 161718 h 331787"/>
                <a:gd name="connsiteX70" fmla="*/ 128588 w 331788"/>
                <a:gd name="connsiteY70" fmla="*/ 139354 h 331787"/>
                <a:gd name="connsiteX71" fmla="*/ 168276 w 331788"/>
                <a:gd name="connsiteY71" fmla="*/ 138112 h 331787"/>
                <a:gd name="connsiteX72" fmla="*/ 220028 w 331788"/>
                <a:gd name="connsiteY72" fmla="*/ 103187 h 331787"/>
                <a:gd name="connsiteX73" fmla="*/ 232728 w 331788"/>
                <a:gd name="connsiteY73" fmla="*/ 105784 h 331787"/>
                <a:gd name="connsiteX74" fmla="*/ 237808 w 331788"/>
                <a:gd name="connsiteY74" fmla="*/ 105784 h 331787"/>
                <a:gd name="connsiteX75" fmla="*/ 246698 w 331788"/>
                <a:gd name="connsiteY75" fmla="*/ 118773 h 331787"/>
                <a:gd name="connsiteX76" fmla="*/ 255588 w 331788"/>
                <a:gd name="connsiteY76" fmla="*/ 131762 h 331787"/>
                <a:gd name="connsiteX77" fmla="*/ 198438 w 331788"/>
                <a:gd name="connsiteY77" fmla="*/ 125267 h 331787"/>
                <a:gd name="connsiteX78" fmla="*/ 220028 w 331788"/>
                <a:gd name="connsiteY78" fmla="*/ 103187 h 331787"/>
                <a:gd name="connsiteX79" fmla="*/ 317236 w 331788"/>
                <a:gd name="connsiteY79" fmla="*/ 98425 h 331787"/>
                <a:gd name="connsiteX80" fmla="*/ 331788 w 331788"/>
                <a:gd name="connsiteY80" fmla="*/ 152400 h 331787"/>
                <a:gd name="connsiteX81" fmla="*/ 292100 w 331788"/>
                <a:gd name="connsiteY81" fmla="*/ 140552 h 331787"/>
                <a:gd name="connsiteX82" fmla="*/ 317236 w 331788"/>
                <a:gd name="connsiteY82" fmla="*/ 98425 h 331787"/>
                <a:gd name="connsiteX83" fmla="*/ 286068 w 331788"/>
                <a:gd name="connsiteY83" fmla="*/ 52387 h 331787"/>
                <a:gd name="connsiteX84" fmla="*/ 309563 w 331788"/>
                <a:gd name="connsiteY84" fmla="*/ 84748 h 331787"/>
                <a:gd name="connsiteX85" fmla="*/ 278236 w 331788"/>
                <a:gd name="connsiteY85" fmla="*/ 136525 h 331787"/>
                <a:gd name="connsiteX86" fmla="*/ 276931 w 331788"/>
                <a:gd name="connsiteY86" fmla="*/ 136525 h 331787"/>
                <a:gd name="connsiteX87" fmla="*/ 258657 w 331788"/>
                <a:gd name="connsiteY87" fmla="*/ 110636 h 331787"/>
                <a:gd name="connsiteX88" fmla="*/ 250825 w 331788"/>
                <a:gd name="connsiteY88" fmla="*/ 98986 h 331787"/>
                <a:gd name="connsiteX89" fmla="*/ 259962 w 331788"/>
                <a:gd name="connsiteY89" fmla="*/ 78275 h 331787"/>
                <a:gd name="connsiteX90" fmla="*/ 258657 w 331788"/>
                <a:gd name="connsiteY90" fmla="*/ 70509 h 331787"/>
                <a:gd name="connsiteX91" fmla="*/ 286068 w 331788"/>
                <a:gd name="connsiteY91" fmla="*/ 52387 h 331787"/>
                <a:gd name="connsiteX92" fmla="*/ 73025 w 331788"/>
                <a:gd name="connsiteY92" fmla="*/ 28575 h 331787"/>
                <a:gd name="connsiteX93" fmla="*/ 107950 w 331788"/>
                <a:gd name="connsiteY93" fmla="*/ 126377 h 331787"/>
                <a:gd name="connsiteX94" fmla="*/ 3175 w 331788"/>
                <a:gd name="connsiteY94" fmla="*/ 138113 h 331787"/>
                <a:gd name="connsiteX95" fmla="*/ 73025 w 331788"/>
                <a:gd name="connsiteY95" fmla="*/ 28575 h 331787"/>
                <a:gd name="connsiteX96" fmla="*/ 203200 w 331788"/>
                <a:gd name="connsiteY96" fmla="*/ 4762 h 331787"/>
                <a:gd name="connsiteX97" fmla="*/ 274638 w 331788"/>
                <a:gd name="connsiteY97" fmla="*/ 41817 h 331787"/>
                <a:gd name="connsiteX98" fmla="*/ 251258 w 331788"/>
                <a:gd name="connsiteY98" fmla="*/ 57150 h 331787"/>
                <a:gd name="connsiteX99" fmla="*/ 233074 w 331788"/>
                <a:gd name="connsiteY99" fmla="*/ 50761 h 331787"/>
                <a:gd name="connsiteX100" fmla="*/ 225281 w 331788"/>
                <a:gd name="connsiteY100" fmla="*/ 52039 h 331787"/>
                <a:gd name="connsiteX101" fmla="*/ 203200 w 331788"/>
                <a:gd name="connsiteY101" fmla="*/ 4762 h 331787"/>
                <a:gd name="connsiteX102" fmla="*/ 165260 w 331788"/>
                <a:gd name="connsiteY102" fmla="*/ 0 h 331787"/>
                <a:gd name="connsiteX103" fmla="*/ 185786 w 331788"/>
                <a:gd name="connsiteY103" fmla="*/ 1290 h 331787"/>
                <a:gd name="connsiteX104" fmla="*/ 212725 w 331788"/>
                <a:gd name="connsiteY104" fmla="*/ 59333 h 331787"/>
                <a:gd name="connsiteX105" fmla="*/ 205028 w 331788"/>
                <a:gd name="connsiteY105" fmla="*/ 77390 h 331787"/>
                <a:gd name="connsiteX106" fmla="*/ 208876 w 331788"/>
                <a:gd name="connsiteY106" fmla="*/ 91579 h 331787"/>
                <a:gd name="connsiteX107" fmla="*/ 179371 w 331788"/>
                <a:gd name="connsiteY107" fmla="*/ 122535 h 331787"/>
                <a:gd name="connsiteX108" fmla="*/ 176806 w 331788"/>
                <a:gd name="connsiteY108" fmla="*/ 122535 h 331787"/>
                <a:gd name="connsiteX109" fmla="*/ 122927 w 331788"/>
                <a:gd name="connsiteY109" fmla="*/ 123825 h 331787"/>
                <a:gd name="connsiteX110" fmla="*/ 85725 w 331788"/>
                <a:gd name="connsiteY110" fmla="*/ 20637 h 331787"/>
                <a:gd name="connsiteX111" fmla="*/ 165260 w 331788"/>
                <a:gd name="connsiteY111" fmla="*/ 0 h 331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</a:cxnLst>
              <a:rect l="l" t="t" r="r" b="b"/>
              <a:pathLst>
                <a:path w="331788" h="331787">
                  <a:moveTo>
                    <a:pt x="199497" y="265112"/>
                  </a:moveTo>
                  <a:cubicBezTo>
                    <a:pt x="203360" y="270241"/>
                    <a:pt x="205935" y="274088"/>
                    <a:pt x="209798" y="279217"/>
                  </a:cubicBezTo>
                  <a:cubicBezTo>
                    <a:pt x="222674" y="295885"/>
                    <a:pt x="231688" y="307425"/>
                    <a:pt x="238126" y="315118"/>
                  </a:cubicBezTo>
                  <a:cubicBezTo>
                    <a:pt x="216236" y="325376"/>
                    <a:pt x="191771" y="331787"/>
                    <a:pt x="166018" y="331787"/>
                  </a:cubicBezTo>
                  <a:cubicBezTo>
                    <a:pt x="150566" y="331787"/>
                    <a:pt x="136402" y="329223"/>
                    <a:pt x="122238" y="325376"/>
                  </a:cubicBezTo>
                  <a:cubicBezTo>
                    <a:pt x="141553" y="312554"/>
                    <a:pt x="169881" y="293321"/>
                    <a:pt x="199497" y="265112"/>
                  </a:cubicBezTo>
                  <a:close/>
                  <a:moveTo>
                    <a:pt x="190500" y="228600"/>
                  </a:moveTo>
                  <a:cubicBezTo>
                    <a:pt x="194163" y="228600"/>
                    <a:pt x="197827" y="228600"/>
                    <a:pt x="201490" y="228600"/>
                  </a:cubicBezTo>
                  <a:cubicBezTo>
                    <a:pt x="202712" y="231198"/>
                    <a:pt x="203933" y="233796"/>
                    <a:pt x="206375" y="236394"/>
                  </a:cubicBezTo>
                  <a:cubicBezTo>
                    <a:pt x="203933" y="237693"/>
                    <a:pt x="201490" y="240290"/>
                    <a:pt x="200269" y="242888"/>
                  </a:cubicBezTo>
                  <a:cubicBezTo>
                    <a:pt x="196606" y="237693"/>
                    <a:pt x="194163" y="233796"/>
                    <a:pt x="190500" y="228600"/>
                  </a:cubicBezTo>
                  <a:close/>
                  <a:moveTo>
                    <a:pt x="146452" y="228600"/>
                  </a:moveTo>
                  <a:cubicBezTo>
                    <a:pt x="152930" y="228600"/>
                    <a:pt x="159408" y="229897"/>
                    <a:pt x="164590" y="229897"/>
                  </a:cubicBezTo>
                  <a:cubicBezTo>
                    <a:pt x="164590" y="229897"/>
                    <a:pt x="164590" y="229897"/>
                    <a:pt x="165885" y="229897"/>
                  </a:cubicBezTo>
                  <a:cubicBezTo>
                    <a:pt x="168477" y="229897"/>
                    <a:pt x="171068" y="229897"/>
                    <a:pt x="173659" y="229897"/>
                  </a:cubicBezTo>
                  <a:cubicBezTo>
                    <a:pt x="178841" y="237678"/>
                    <a:pt x="185319" y="245459"/>
                    <a:pt x="190501" y="253240"/>
                  </a:cubicBezTo>
                  <a:cubicBezTo>
                    <a:pt x="156817" y="286958"/>
                    <a:pt x="123132" y="309004"/>
                    <a:pt x="103699" y="320675"/>
                  </a:cubicBezTo>
                  <a:cubicBezTo>
                    <a:pt x="94630" y="316785"/>
                    <a:pt x="85561" y="311597"/>
                    <a:pt x="77788" y="306410"/>
                  </a:cubicBezTo>
                  <a:cubicBezTo>
                    <a:pt x="84266" y="293442"/>
                    <a:pt x="97221" y="271396"/>
                    <a:pt x="112768" y="244162"/>
                  </a:cubicBezTo>
                  <a:cubicBezTo>
                    <a:pt x="115359" y="245459"/>
                    <a:pt x="117950" y="245459"/>
                    <a:pt x="121837" y="245459"/>
                  </a:cubicBezTo>
                  <a:cubicBezTo>
                    <a:pt x="132201" y="245459"/>
                    <a:pt x="142566" y="238975"/>
                    <a:pt x="146452" y="228600"/>
                  </a:cubicBezTo>
                  <a:close/>
                  <a:moveTo>
                    <a:pt x="323851" y="217487"/>
                  </a:moveTo>
                  <a:cubicBezTo>
                    <a:pt x="310830" y="256268"/>
                    <a:pt x="284788" y="287292"/>
                    <a:pt x="249631" y="307975"/>
                  </a:cubicBezTo>
                  <a:cubicBezTo>
                    <a:pt x="240516" y="295048"/>
                    <a:pt x="224890" y="275658"/>
                    <a:pt x="207963" y="253682"/>
                  </a:cubicBezTo>
                  <a:cubicBezTo>
                    <a:pt x="211869" y="249804"/>
                    <a:pt x="214474" y="247219"/>
                    <a:pt x="218380" y="243341"/>
                  </a:cubicBezTo>
                  <a:cubicBezTo>
                    <a:pt x="220984" y="244634"/>
                    <a:pt x="223588" y="244634"/>
                    <a:pt x="227495" y="244634"/>
                  </a:cubicBezTo>
                  <a:cubicBezTo>
                    <a:pt x="239214" y="244634"/>
                    <a:pt x="250933" y="236878"/>
                    <a:pt x="253537" y="225243"/>
                  </a:cubicBezTo>
                  <a:cubicBezTo>
                    <a:pt x="280881" y="222658"/>
                    <a:pt x="304319" y="220073"/>
                    <a:pt x="323851" y="217487"/>
                  </a:cubicBezTo>
                  <a:close/>
                  <a:moveTo>
                    <a:pt x="3175" y="196850"/>
                  </a:moveTo>
                  <a:cubicBezTo>
                    <a:pt x="23562" y="204666"/>
                    <a:pt x="55417" y="215086"/>
                    <a:pt x="93642" y="222902"/>
                  </a:cubicBezTo>
                  <a:cubicBezTo>
                    <a:pt x="94916" y="228112"/>
                    <a:pt x="96190" y="232019"/>
                    <a:pt x="100013" y="235927"/>
                  </a:cubicBezTo>
                  <a:cubicBezTo>
                    <a:pt x="84723" y="261978"/>
                    <a:pt x="71981" y="284122"/>
                    <a:pt x="65610" y="298450"/>
                  </a:cubicBezTo>
                  <a:cubicBezTo>
                    <a:pt x="33755" y="273702"/>
                    <a:pt x="10820" y="237230"/>
                    <a:pt x="3175" y="196850"/>
                  </a:cubicBezTo>
                  <a:close/>
                  <a:moveTo>
                    <a:pt x="146517" y="192087"/>
                  </a:moveTo>
                  <a:cubicBezTo>
                    <a:pt x="151747" y="200025"/>
                    <a:pt x="156976" y="207963"/>
                    <a:pt x="163513" y="215900"/>
                  </a:cubicBezTo>
                  <a:cubicBezTo>
                    <a:pt x="158284" y="215900"/>
                    <a:pt x="153054" y="214577"/>
                    <a:pt x="147825" y="214577"/>
                  </a:cubicBezTo>
                  <a:cubicBezTo>
                    <a:pt x="147825" y="209286"/>
                    <a:pt x="145210" y="203994"/>
                    <a:pt x="141288" y="200025"/>
                  </a:cubicBezTo>
                  <a:cubicBezTo>
                    <a:pt x="142595" y="197379"/>
                    <a:pt x="145210" y="194733"/>
                    <a:pt x="146517" y="192087"/>
                  </a:cubicBezTo>
                  <a:close/>
                  <a:moveTo>
                    <a:pt x="277877" y="160337"/>
                  </a:moveTo>
                  <a:cubicBezTo>
                    <a:pt x="290894" y="175968"/>
                    <a:pt x="302610" y="190296"/>
                    <a:pt x="314326" y="204624"/>
                  </a:cubicBezTo>
                  <a:cubicBezTo>
                    <a:pt x="297403" y="205927"/>
                    <a:pt x="276575" y="208532"/>
                    <a:pt x="253143" y="211137"/>
                  </a:cubicBezTo>
                  <a:cubicBezTo>
                    <a:pt x="251842" y="207230"/>
                    <a:pt x="251842" y="204624"/>
                    <a:pt x="249238" y="203322"/>
                  </a:cubicBezTo>
                  <a:cubicBezTo>
                    <a:pt x="259652" y="188994"/>
                    <a:pt x="270066" y="174665"/>
                    <a:pt x="277877" y="160337"/>
                  </a:cubicBezTo>
                  <a:close/>
                  <a:moveTo>
                    <a:pt x="290513" y="153987"/>
                  </a:moveTo>
                  <a:cubicBezTo>
                    <a:pt x="306490" y="159216"/>
                    <a:pt x="321136" y="163139"/>
                    <a:pt x="331788" y="167061"/>
                  </a:cubicBezTo>
                  <a:cubicBezTo>
                    <a:pt x="331788" y="178827"/>
                    <a:pt x="330457" y="187978"/>
                    <a:pt x="329125" y="198437"/>
                  </a:cubicBezTo>
                  <a:cubicBezTo>
                    <a:pt x="317142" y="185364"/>
                    <a:pt x="303828" y="170983"/>
                    <a:pt x="290513" y="153987"/>
                  </a:cubicBezTo>
                  <a:close/>
                  <a:moveTo>
                    <a:pt x="113341" y="139700"/>
                  </a:moveTo>
                  <a:cubicBezTo>
                    <a:pt x="118493" y="150004"/>
                    <a:pt x="124933" y="160307"/>
                    <a:pt x="130085" y="169324"/>
                  </a:cubicBezTo>
                  <a:cubicBezTo>
                    <a:pt x="132661" y="171900"/>
                    <a:pt x="135237" y="175764"/>
                    <a:pt x="136525" y="178340"/>
                  </a:cubicBezTo>
                  <a:cubicBezTo>
                    <a:pt x="133949" y="183492"/>
                    <a:pt x="131373" y="187356"/>
                    <a:pt x="128797" y="191219"/>
                  </a:cubicBezTo>
                  <a:cubicBezTo>
                    <a:pt x="126221" y="189932"/>
                    <a:pt x="123645" y="189932"/>
                    <a:pt x="121069" y="189932"/>
                  </a:cubicBezTo>
                  <a:cubicBezTo>
                    <a:pt x="109478" y="189932"/>
                    <a:pt x="99174" y="197659"/>
                    <a:pt x="95310" y="207963"/>
                  </a:cubicBezTo>
                  <a:cubicBezTo>
                    <a:pt x="52807" y="200235"/>
                    <a:pt x="19320" y="187356"/>
                    <a:pt x="1288" y="179628"/>
                  </a:cubicBezTo>
                  <a:cubicBezTo>
                    <a:pt x="0" y="174476"/>
                    <a:pt x="0" y="170612"/>
                    <a:pt x="0" y="165460"/>
                  </a:cubicBezTo>
                  <a:cubicBezTo>
                    <a:pt x="0" y="160307"/>
                    <a:pt x="0" y="156444"/>
                    <a:pt x="1288" y="151292"/>
                  </a:cubicBezTo>
                  <a:cubicBezTo>
                    <a:pt x="23183" y="147428"/>
                    <a:pt x="64399" y="142276"/>
                    <a:pt x="113341" y="139700"/>
                  </a:cubicBezTo>
                  <a:close/>
                  <a:moveTo>
                    <a:pt x="186315" y="138112"/>
                  </a:moveTo>
                  <a:cubicBezTo>
                    <a:pt x="215774" y="139408"/>
                    <a:pt x="243952" y="143298"/>
                    <a:pt x="268288" y="149780"/>
                  </a:cubicBezTo>
                  <a:cubicBezTo>
                    <a:pt x="259322" y="164042"/>
                    <a:pt x="249076" y="179599"/>
                    <a:pt x="238829" y="193860"/>
                  </a:cubicBezTo>
                  <a:cubicBezTo>
                    <a:pt x="234986" y="192564"/>
                    <a:pt x="231144" y="191267"/>
                    <a:pt x="227301" y="191267"/>
                  </a:cubicBezTo>
                  <a:cubicBezTo>
                    <a:pt x="213212" y="191267"/>
                    <a:pt x="201685" y="201639"/>
                    <a:pt x="200404" y="214604"/>
                  </a:cubicBezTo>
                  <a:cubicBezTo>
                    <a:pt x="194000" y="214604"/>
                    <a:pt x="186315" y="214604"/>
                    <a:pt x="179911" y="215900"/>
                  </a:cubicBezTo>
                  <a:cubicBezTo>
                    <a:pt x="170945" y="202936"/>
                    <a:pt x="163260" y="191267"/>
                    <a:pt x="155575" y="179599"/>
                  </a:cubicBezTo>
                  <a:cubicBezTo>
                    <a:pt x="160698" y="171820"/>
                    <a:pt x="167102" y="162745"/>
                    <a:pt x="173507" y="154966"/>
                  </a:cubicBezTo>
                  <a:cubicBezTo>
                    <a:pt x="177349" y="148483"/>
                    <a:pt x="182472" y="143298"/>
                    <a:pt x="186315" y="138112"/>
                  </a:cubicBezTo>
                  <a:close/>
                  <a:moveTo>
                    <a:pt x="168276" y="138112"/>
                  </a:moveTo>
                  <a:cubicBezTo>
                    <a:pt x="165630" y="140597"/>
                    <a:pt x="164307" y="143081"/>
                    <a:pt x="161661" y="145566"/>
                  </a:cubicBezTo>
                  <a:cubicBezTo>
                    <a:pt x="156370" y="153020"/>
                    <a:pt x="151078" y="159232"/>
                    <a:pt x="145786" y="166687"/>
                  </a:cubicBezTo>
                  <a:cubicBezTo>
                    <a:pt x="144463" y="165445"/>
                    <a:pt x="143140" y="162960"/>
                    <a:pt x="141817" y="161718"/>
                  </a:cubicBezTo>
                  <a:cubicBezTo>
                    <a:pt x="137849" y="154263"/>
                    <a:pt x="132557" y="146808"/>
                    <a:pt x="128588" y="139354"/>
                  </a:cubicBezTo>
                  <a:cubicBezTo>
                    <a:pt x="141817" y="139354"/>
                    <a:pt x="155047" y="138112"/>
                    <a:pt x="168276" y="138112"/>
                  </a:cubicBezTo>
                  <a:close/>
                  <a:moveTo>
                    <a:pt x="220028" y="103187"/>
                  </a:moveTo>
                  <a:cubicBezTo>
                    <a:pt x="223838" y="104486"/>
                    <a:pt x="227648" y="105784"/>
                    <a:pt x="232728" y="105784"/>
                  </a:cubicBezTo>
                  <a:cubicBezTo>
                    <a:pt x="233998" y="105784"/>
                    <a:pt x="236538" y="105784"/>
                    <a:pt x="237808" y="105784"/>
                  </a:cubicBezTo>
                  <a:cubicBezTo>
                    <a:pt x="241618" y="109681"/>
                    <a:pt x="244158" y="114877"/>
                    <a:pt x="246698" y="118773"/>
                  </a:cubicBezTo>
                  <a:cubicBezTo>
                    <a:pt x="249238" y="122670"/>
                    <a:pt x="253048" y="127865"/>
                    <a:pt x="255588" y="131762"/>
                  </a:cubicBezTo>
                  <a:cubicBezTo>
                    <a:pt x="237808" y="129164"/>
                    <a:pt x="218758" y="126566"/>
                    <a:pt x="198438" y="125267"/>
                  </a:cubicBezTo>
                  <a:cubicBezTo>
                    <a:pt x="206058" y="117474"/>
                    <a:pt x="213678" y="109681"/>
                    <a:pt x="220028" y="103187"/>
                  </a:cubicBezTo>
                  <a:close/>
                  <a:moveTo>
                    <a:pt x="317236" y="98425"/>
                  </a:moveTo>
                  <a:cubicBezTo>
                    <a:pt x="325173" y="115539"/>
                    <a:pt x="329142" y="133969"/>
                    <a:pt x="331788" y="152400"/>
                  </a:cubicBezTo>
                  <a:cubicBezTo>
                    <a:pt x="319882" y="148450"/>
                    <a:pt x="306652" y="144501"/>
                    <a:pt x="292100" y="140552"/>
                  </a:cubicBezTo>
                  <a:cubicBezTo>
                    <a:pt x="301361" y="124754"/>
                    <a:pt x="310621" y="111589"/>
                    <a:pt x="317236" y="98425"/>
                  </a:cubicBezTo>
                  <a:close/>
                  <a:moveTo>
                    <a:pt x="286068" y="52387"/>
                  </a:moveTo>
                  <a:cubicBezTo>
                    <a:pt x="295205" y="61448"/>
                    <a:pt x="303037" y="71803"/>
                    <a:pt x="309563" y="84748"/>
                  </a:cubicBezTo>
                  <a:cubicBezTo>
                    <a:pt x="301731" y="98986"/>
                    <a:pt x="289984" y="117108"/>
                    <a:pt x="278236" y="136525"/>
                  </a:cubicBezTo>
                  <a:cubicBezTo>
                    <a:pt x="278236" y="136525"/>
                    <a:pt x="276931" y="136525"/>
                    <a:pt x="276931" y="136525"/>
                  </a:cubicBezTo>
                  <a:cubicBezTo>
                    <a:pt x="270404" y="127464"/>
                    <a:pt x="265183" y="119697"/>
                    <a:pt x="258657" y="110636"/>
                  </a:cubicBezTo>
                  <a:cubicBezTo>
                    <a:pt x="256046" y="106753"/>
                    <a:pt x="253436" y="102870"/>
                    <a:pt x="250825" y="98986"/>
                  </a:cubicBezTo>
                  <a:cubicBezTo>
                    <a:pt x="256046" y="93809"/>
                    <a:pt x="259962" y="86042"/>
                    <a:pt x="259962" y="78275"/>
                  </a:cubicBezTo>
                  <a:cubicBezTo>
                    <a:pt x="259962" y="75687"/>
                    <a:pt x="259962" y="73098"/>
                    <a:pt x="258657" y="70509"/>
                  </a:cubicBezTo>
                  <a:cubicBezTo>
                    <a:pt x="269099" y="62742"/>
                    <a:pt x="278236" y="57564"/>
                    <a:pt x="286068" y="52387"/>
                  </a:cubicBezTo>
                  <a:close/>
                  <a:moveTo>
                    <a:pt x="73025" y="28575"/>
                  </a:moveTo>
                  <a:cubicBezTo>
                    <a:pt x="79493" y="54655"/>
                    <a:pt x="92428" y="92472"/>
                    <a:pt x="107950" y="126377"/>
                  </a:cubicBezTo>
                  <a:cubicBezTo>
                    <a:pt x="63970" y="128985"/>
                    <a:pt x="25165" y="134201"/>
                    <a:pt x="3175" y="138113"/>
                  </a:cubicBezTo>
                  <a:cubicBezTo>
                    <a:pt x="10936" y="92472"/>
                    <a:pt x="36806" y="53351"/>
                    <a:pt x="73025" y="28575"/>
                  </a:cubicBezTo>
                  <a:close/>
                  <a:moveTo>
                    <a:pt x="203200" y="4762"/>
                  </a:moveTo>
                  <a:cubicBezTo>
                    <a:pt x="230476" y="11151"/>
                    <a:pt x="255155" y="23928"/>
                    <a:pt x="274638" y="41817"/>
                  </a:cubicBezTo>
                  <a:cubicBezTo>
                    <a:pt x="268144" y="45650"/>
                    <a:pt x="260350" y="52039"/>
                    <a:pt x="251258" y="57150"/>
                  </a:cubicBezTo>
                  <a:cubicBezTo>
                    <a:pt x="246063" y="53316"/>
                    <a:pt x="239568" y="50761"/>
                    <a:pt x="233074" y="50761"/>
                  </a:cubicBezTo>
                  <a:cubicBezTo>
                    <a:pt x="230476" y="50761"/>
                    <a:pt x="227879" y="50761"/>
                    <a:pt x="225281" y="52039"/>
                  </a:cubicBezTo>
                  <a:cubicBezTo>
                    <a:pt x="216189" y="34150"/>
                    <a:pt x="208395" y="17539"/>
                    <a:pt x="203200" y="4762"/>
                  </a:cubicBezTo>
                  <a:close/>
                  <a:moveTo>
                    <a:pt x="165260" y="0"/>
                  </a:moveTo>
                  <a:cubicBezTo>
                    <a:pt x="172957" y="0"/>
                    <a:pt x="179371" y="0"/>
                    <a:pt x="185786" y="1290"/>
                  </a:cubicBezTo>
                  <a:cubicBezTo>
                    <a:pt x="192200" y="15478"/>
                    <a:pt x="199897" y="36115"/>
                    <a:pt x="212725" y="59333"/>
                  </a:cubicBezTo>
                  <a:cubicBezTo>
                    <a:pt x="207594" y="63202"/>
                    <a:pt x="205028" y="69651"/>
                    <a:pt x="205028" y="77390"/>
                  </a:cubicBezTo>
                  <a:cubicBezTo>
                    <a:pt x="205028" y="82550"/>
                    <a:pt x="206311" y="87709"/>
                    <a:pt x="208876" y="91579"/>
                  </a:cubicBezTo>
                  <a:cubicBezTo>
                    <a:pt x="198614" y="100608"/>
                    <a:pt x="188351" y="110926"/>
                    <a:pt x="179371" y="122535"/>
                  </a:cubicBezTo>
                  <a:cubicBezTo>
                    <a:pt x="178089" y="122535"/>
                    <a:pt x="178089" y="122535"/>
                    <a:pt x="176806" y="122535"/>
                  </a:cubicBezTo>
                  <a:cubicBezTo>
                    <a:pt x="158846" y="122535"/>
                    <a:pt x="139604" y="123825"/>
                    <a:pt x="122927" y="123825"/>
                  </a:cubicBezTo>
                  <a:cubicBezTo>
                    <a:pt x="104967" y="87709"/>
                    <a:pt x="92139" y="45144"/>
                    <a:pt x="85725" y="20637"/>
                  </a:cubicBezTo>
                  <a:cubicBezTo>
                    <a:pt x="108816" y="7739"/>
                    <a:pt x="135755" y="0"/>
                    <a:pt x="16526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100">
                <a:cs typeface="+mn-ea"/>
                <a:sym typeface="+mn-lt"/>
              </a:endParaRP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1111981" y="4003671"/>
            <a:ext cx="622476" cy="621874"/>
            <a:chOff x="5281342" y="2932112"/>
            <a:chExt cx="1643063" cy="1641475"/>
          </a:xfrm>
        </p:grpSpPr>
        <p:sp>
          <p:nvSpPr>
            <p:cNvPr id="51" name="Oval 47"/>
            <p:cNvSpPr>
              <a:spLocks noChangeArrowheads="1"/>
            </p:cNvSpPr>
            <p:nvPr/>
          </p:nvSpPr>
          <p:spPr bwMode="auto">
            <a:xfrm>
              <a:off x="5281342" y="2932112"/>
              <a:ext cx="1643063" cy="16414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/>
              <a:endParaRPr lang="en-US" altLang="zh-CN" sz="210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52" name="Freeform 122"/>
            <p:cNvSpPr>
              <a:spLocks/>
            </p:cNvSpPr>
            <p:nvPr/>
          </p:nvSpPr>
          <p:spPr bwMode="auto">
            <a:xfrm>
              <a:off x="5649642" y="3299618"/>
              <a:ext cx="906462" cy="906462"/>
            </a:xfrm>
            <a:custGeom>
              <a:avLst/>
              <a:gdLst>
                <a:gd name="connsiteX0" fmla="*/ 157638 w 338138"/>
                <a:gd name="connsiteY0" fmla="*/ 144463 h 338138"/>
                <a:gd name="connsiteX1" fmla="*/ 165544 w 338138"/>
                <a:gd name="connsiteY1" fmla="*/ 148443 h 338138"/>
                <a:gd name="connsiteX2" fmla="*/ 249865 w 338138"/>
                <a:gd name="connsiteY2" fmla="*/ 233341 h 338138"/>
                <a:gd name="connsiteX3" fmla="*/ 280167 w 338138"/>
                <a:gd name="connsiteY3" fmla="*/ 232015 h 338138"/>
                <a:gd name="connsiteX4" fmla="*/ 286755 w 338138"/>
                <a:gd name="connsiteY4" fmla="*/ 234668 h 338138"/>
                <a:gd name="connsiteX5" fmla="*/ 335503 w 338138"/>
                <a:gd name="connsiteY5" fmla="*/ 283750 h 338138"/>
                <a:gd name="connsiteX6" fmla="*/ 338138 w 338138"/>
                <a:gd name="connsiteY6" fmla="*/ 293036 h 338138"/>
                <a:gd name="connsiteX7" fmla="*/ 330233 w 338138"/>
                <a:gd name="connsiteY7" fmla="*/ 298342 h 338138"/>
                <a:gd name="connsiteX8" fmla="*/ 311788 w 338138"/>
                <a:gd name="connsiteY8" fmla="*/ 303648 h 338138"/>
                <a:gd name="connsiteX9" fmla="*/ 303883 w 338138"/>
                <a:gd name="connsiteY9" fmla="*/ 310281 h 338138"/>
                <a:gd name="connsiteX10" fmla="*/ 299930 w 338138"/>
                <a:gd name="connsiteY10" fmla="*/ 331505 h 338138"/>
                <a:gd name="connsiteX11" fmla="*/ 293343 w 338138"/>
                <a:gd name="connsiteY11" fmla="*/ 338138 h 338138"/>
                <a:gd name="connsiteX12" fmla="*/ 290708 w 338138"/>
                <a:gd name="connsiteY12" fmla="*/ 338138 h 338138"/>
                <a:gd name="connsiteX13" fmla="*/ 284120 w 338138"/>
                <a:gd name="connsiteY13" fmla="*/ 335485 h 338138"/>
                <a:gd name="connsiteX14" fmla="*/ 235372 w 338138"/>
                <a:gd name="connsiteY14" fmla="*/ 286403 h 338138"/>
                <a:gd name="connsiteX15" fmla="*/ 232737 w 338138"/>
                <a:gd name="connsiteY15" fmla="*/ 279770 h 338138"/>
                <a:gd name="connsiteX16" fmla="*/ 234054 w 338138"/>
                <a:gd name="connsiteY16" fmla="*/ 249260 h 338138"/>
                <a:gd name="connsiteX17" fmla="*/ 149733 w 338138"/>
                <a:gd name="connsiteY17" fmla="*/ 164361 h 338138"/>
                <a:gd name="connsiteX18" fmla="*/ 149733 w 338138"/>
                <a:gd name="connsiteY18" fmla="*/ 148443 h 338138"/>
                <a:gd name="connsiteX19" fmla="*/ 157638 w 338138"/>
                <a:gd name="connsiteY19" fmla="*/ 144463 h 338138"/>
                <a:gd name="connsiteX20" fmla="*/ 145922 w 338138"/>
                <a:gd name="connsiteY20" fmla="*/ 120650 h 338138"/>
                <a:gd name="connsiteX21" fmla="*/ 169863 w 338138"/>
                <a:gd name="connsiteY21" fmla="*/ 137383 h 338138"/>
                <a:gd name="connsiteX22" fmla="*/ 157893 w 338138"/>
                <a:gd name="connsiteY22" fmla="*/ 133522 h 338138"/>
                <a:gd name="connsiteX23" fmla="*/ 141931 w 338138"/>
                <a:gd name="connsiteY23" fmla="*/ 141245 h 338138"/>
                <a:gd name="connsiteX24" fmla="*/ 137941 w 338138"/>
                <a:gd name="connsiteY24" fmla="*/ 168275 h 338138"/>
                <a:gd name="connsiteX25" fmla="*/ 120650 w 338138"/>
                <a:gd name="connsiteY25" fmla="*/ 145106 h 338138"/>
                <a:gd name="connsiteX26" fmla="*/ 145922 w 338138"/>
                <a:gd name="connsiteY26" fmla="*/ 120650 h 338138"/>
                <a:gd name="connsiteX27" fmla="*/ 146051 w 338138"/>
                <a:gd name="connsiteY27" fmla="*/ 60325 h 338138"/>
                <a:gd name="connsiteX28" fmla="*/ 230188 w 338138"/>
                <a:gd name="connsiteY28" fmla="*/ 145257 h 338138"/>
                <a:gd name="connsiteX29" fmla="*/ 219671 w 338138"/>
                <a:gd name="connsiteY29" fmla="*/ 186395 h 338138"/>
                <a:gd name="connsiteX30" fmla="*/ 193378 w 338138"/>
                <a:gd name="connsiteY30" fmla="*/ 161181 h 338138"/>
                <a:gd name="connsiteX31" fmla="*/ 196007 w 338138"/>
                <a:gd name="connsiteY31" fmla="*/ 145257 h 338138"/>
                <a:gd name="connsiteX32" fmla="*/ 146051 w 338138"/>
                <a:gd name="connsiteY32" fmla="*/ 94828 h 338138"/>
                <a:gd name="connsiteX33" fmla="*/ 96094 w 338138"/>
                <a:gd name="connsiteY33" fmla="*/ 145257 h 338138"/>
                <a:gd name="connsiteX34" fmla="*/ 146051 w 338138"/>
                <a:gd name="connsiteY34" fmla="*/ 195685 h 338138"/>
                <a:gd name="connsiteX35" fmla="*/ 161827 w 338138"/>
                <a:gd name="connsiteY35" fmla="*/ 193031 h 338138"/>
                <a:gd name="connsiteX36" fmla="*/ 188119 w 338138"/>
                <a:gd name="connsiteY36" fmla="*/ 219572 h 338138"/>
                <a:gd name="connsiteX37" fmla="*/ 146051 w 338138"/>
                <a:gd name="connsiteY37" fmla="*/ 230188 h 338138"/>
                <a:gd name="connsiteX38" fmla="*/ 61913 w 338138"/>
                <a:gd name="connsiteY38" fmla="*/ 145257 h 338138"/>
                <a:gd name="connsiteX39" fmla="*/ 146051 w 338138"/>
                <a:gd name="connsiteY39" fmla="*/ 60325 h 338138"/>
                <a:gd name="connsiteX40" fmla="*/ 145257 w 338138"/>
                <a:gd name="connsiteY40" fmla="*/ 0 h 338138"/>
                <a:gd name="connsiteX41" fmla="*/ 290513 w 338138"/>
                <a:gd name="connsiteY41" fmla="*/ 145257 h 338138"/>
                <a:gd name="connsiteX42" fmla="*/ 269385 w 338138"/>
                <a:gd name="connsiteY42" fmla="*/ 221846 h 338138"/>
                <a:gd name="connsiteX43" fmla="*/ 254859 w 338138"/>
                <a:gd name="connsiteY43" fmla="*/ 221846 h 338138"/>
                <a:gd name="connsiteX44" fmla="*/ 239013 w 338138"/>
                <a:gd name="connsiteY44" fmla="*/ 206000 h 338138"/>
                <a:gd name="connsiteX45" fmla="*/ 256180 w 338138"/>
                <a:gd name="connsiteY45" fmla="*/ 145257 h 338138"/>
                <a:gd name="connsiteX46" fmla="*/ 145257 w 338138"/>
                <a:gd name="connsiteY46" fmla="*/ 34333 h 338138"/>
                <a:gd name="connsiteX47" fmla="*/ 34333 w 338138"/>
                <a:gd name="connsiteY47" fmla="*/ 145257 h 338138"/>
                <a:gd name="connsiteX48" fmla="*/ 145257 w 338138"/>
                <a:gd name="connsiteY48" fmla="*/ 256180 h 338138"/>
                <a:gd name="connsiteX49" fmla="*/ 206000 w 338138"/>
                <a:gd name="connsiteY49" fmla="*/ 239013 h 338138"/>
                <a:gd name="connsiteX50" fmla="*/ 221847 w 338138"/>
                <a:gd name="connsiteY50" fmla="*/ 254859 h 338138"/>
                <a:gd name="connsiteX51" fmla="*/ 221847 w 338138"/>
                <a:gd name="connsiteY51" fmla="*/ 269385 h 338138"/>
                <a:gd name="connsiteX52" fmla="*/ 145257 w 338138"/>
                <a:gd name="connsiteY52" fmla="*/ 290513 h 338138"/>
                <a:gd name="connsiteX53" fmla="*/ 0 w 338138"/>
                <a:gd name="connsiteY53" fmla="*/ 145257 h 338138"/>
                <a:gd name="connsiteX54" fmla="*/ 145257 w 338138"/>
                <a:gd name="connsiteY54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338138" h="338138">
                  <a:moveTo>
                    <a:pt x="157638" y="144463"/>
                  </a:moveTo>
                  <a:cubicBezTo>
                    <a:pt x="160273" y="144463"/>
                    <a:pt x="162908" y="145790"/>
                    <a:pt x="165544" y="148443"/>
                  </a:cubicBezTo>
                  <a:cubicBezTo>
                    <a:pt x="165544" y="148443"/>
                    <a:pt x="165544" y="148443"/>
                    <a:pt x="249865" y="233341"/>
                  </a:cubicBezTo>
                  <a:cubicBezTo>
                    <a:pt x="249865" y="233341"/>
                    <a:pt x="249865" y="233341"/>
                    <a:pt x="280167" y="232015"/>
                  </a:cubicBezTo>
                  <a:cubicBezTo>
                    <a:pt x="282803" y="232015"/>
                    <a:pt x="285438" y="233341"/>
                    <a:pt x="286755" y="234668"/>
                  </a:cubicBezTo>
                  <a:cubicBezTo>
                    <a:pt x="286755" y="234668"/>
                    <a:pt x="286755" y="234668"/>
                    <a:pt x="335503" y="283750"/>
                  </a:cubicBezTo>
                  <a:cubicBezTo>
                    <a:pt x="338138" y="286403"/>
                    <a:pt x="338138" y="289056"/>
                    <a:pt x="338138" y="293036"/>
                  </a:cubicBezTo>
                  <a:cubicBezTo>
                    <a:pt x="336821" y="295689"/>
                    <a:pt x="334186" y="298342"/>
                    <a:pt x="330233" y="298342"/>
                  </a:cubicBezTo>
                  <a:cubicBezTo>
                    <a:pt x="330233" y="298342"/>
                    <a:pt x="330233" y="298342"/>
                    <a:pt x="311788" y="303648"/>
                  </a:cubicBezTo>
                  <a:cubicBezTo>
                    <a:pt x="307835" y="303648"/>
                    <a:pt x="305200" y="306301"/>
                    <a:pt x="303883" y="310281"/>
                  </a:cubicBezTo>
                  <a:cubicBezTo>
                    <a:pt x="303883" y="310281"/>
                    <a:pt x="303883" y="310281"/>
                    <a:pt x="299930" y="331505"/>
                  </a:cubicBezTo>
                  <a:cubicBezTo>
                    <a:pt x="298613" y="334158"/>
                    <a:pt x="295978" y="336812"/>
                    <a:pt x="293343" y="338138"/>
                  </a:cubicBezTo>
                  <a:cubicBezTo>
                    <a:pt x="292025" y="338138"/>
                    <a:pt x="292025" y="338138"/>
                    <a:pt x="290708" y="338138"/>
                  </a:cubicBezTo>
                  <a:cubicBezTo>
                    <a:pt x="288073" y="338138"/>
                    <a:pt x="285438" y="336812"/>
                    <a:pt x="284120" y="335485"/>
                  </a:cubicBezTo>
                  <a:cubicBezTo>
                    <a:pt x="284120" y="335485"/>
                    <a:pt x="284120" y="335485"/>
                    <a:pt x="235372" y="286403"/>
                  </a:cubicBezTo>
                  <a:cubicBezTo>
                    <a:pt x="232737" y="283750"/>
                    <a:pt x="232737" y="281097"/>
                    <a:pt x="232737" y="279770"/>
                  </a:cubicBezTo>
                  <a:cubicBezTo>
                    <a:pt x="232737" y="279770"/>
                    <a:pt x="232737" y="279770"/>
                    <a:pt x="234054" y="249260"/>
                  </a:cubicBezTo>
                  <a:cubicBezTo>
                    <a:pt x="234054" y="249260"/>
                    <a:pt x="234054" y="249260"/>
                    <a:pt x="149733" y="164361"/>
                  </a:cubicBezTo>
                  <a:cubicBezTo>
                    <a:pt x="144463" y="159055"/>
                    <a:pt x="144463" y="152422"/>
                    <a:pt x="149733" y="148443"/>
                  </a:cubicBezTo>
                  <a:cubicBezTo>
                    <a:pt x="151051" y="145790"/>
                    <a:pt x="155003" y="144463"/>
                    <a:pt x="157638" y="144463"/>
                  </a:cubicBezTo>
                  <a:close/>
                  <a:moveTo>
                    <a:pt x="145922" y="120650"/>
                  </a:moveTo>
                  <a:cubicBezTo>
                    <a:pt x="157893" y="120650"/>
                    <a:pt x="167203" y="128373"/>
                    <a:pt x="169863" y="137383"/>
                  </a:cubicBezTo>
                  <a:cubicBezTo>
                    <a:pt x="167203" y="134809"/>
                    <a:pt x="161883" y="133522"/>
                    <a:pt x="157893" y="133522"/>
                  </a:cubicBezTo>
                  <a:cubicBezTo>
                    <a:pt x="151242" y="133522"/>
                    <a:pt x="145922" y="136096"/>
                    <a:pt x="141931" y="141245"/>
                  </a:cubicBezTo>
                  <a:cubicBezTo>
                    <a:pt x="133951" y="147680"/>
                    <a:pt x="132620" y="160552"/>
                    <a:pt x="137941" y="168275"/>
                  </a:cubicBezTo>
                  <a:cubicBezTo>
                    <a:pt x="128630" y="165701"/>
                    <a:pt x="120650" y="156691"/>
                    <a:pt x="120650" y="145106"/>
                  </a:cubicBezTo>
                  <a:cubicBezTo>
                    <a:pt x="120650" y="132234"/>
                    <a:pt x="132620" y="120650"/>
                    <a:pt x="145922" y="120650"/>
                  </a:cubicBezTo>
                  <a:close/>
                  <a:moveTo>
                    <a:pt x="146051" y="60325"/>
                  </a:moveTo>
                  <a:cubicBezTo>
                    <a:pt x="192063" y="60325"/>
                    <a:pt x="230188" y="98810"/>
                    <a:pt x="230188" y="145257"/>
                  </a:cubicBezTo>
                  <a:cubicBezTo>
                    <a:pt x="230188" y="159854"/>
                    <a:pt x="226244" y="174452"/>
                    <a:pt x="219671" y="186395"/>
                  </a:cubicBezTo>
                  <a:lnTo>
                    <a:pt x="193378" y="161181"/>
                  </a:lnTo>
                  <a:cubicBezTo>
                    <a:pt x="196007" y="155873"/>
                    <a:pt x="196007" y="150565"/>
                    <a:pt x="196007" y="145257"/>
                  </a:cubicBezTo>
                  <a:cubicBezTo>
                    <a:pt x="196007" y="117388"/>
                    <a:pt x="173658" y="94828"/>
                    <a:pt x="146051" y="94828"/>
                  </a:cubicBezTo>
                  <a:cubicBezTo>
                    <a:pt x="118443" y="94828"/>
                    <a:pt x="96094" y="117388"/>
                    <a:pt x="96094" y="145257"/>
                  </a:cubicBezTo>
                  <a:cubicBezTo>
                    <a:pt x="96094" y="173125"/>
                    <a:pt x="118443" y="195685"/>
                    <a:pt x="146051" y="195685"/>
                  </a:cubicBezTo>
                  <a:cubicBezTo>
                    <a:pt x="151309" y="195685"/>
                    <a:pt x="156568" y="194358"/>
                    <a:pt x="161827" y="193031"/>
                  </a:cubicBezTo>
                  <a:cubicBezTo>
                    <a:pt x="161827" y="193031"/>
                    <a:pt x="161827" y="193031"/>
                    <a:pt x="188119" y="219572"/>
                  </a:cubicBezTo>
                  <a:cubicBezTo>
                    <a:pt x="174973" y="226207"/>
                    <a:pt x="161827" y="230188"/>
                    <a:pt x="146051" y="230188"/>
                  </a:cubicBezTo>
                  <a:cubicBezTo>
                    <a:pt x="100038" y="230188"/>
                    <a:pt x="61913" y="191703"/>
                    <a:pt x="61913" y="145257"/>
                  </a:cubicBezTo>
                  <a:cubicBezTo>
                    <a:pt x="61913" y="98810"/>
                    <a:pt x="100038" y="60325"/>
                    <a:pt x="146051" y="60325"/>
                  </a:cubicBezTo>
                  <a:close/>
                  <a:moveTo>
                    <a:pt x="145257" y="0"/>
                  </a:moveTo>
                  <a:cubicBezTo>
                    <a:pt x="225808" y="0"/>
                    <a:pt x="290513" y="64705"/>
                    <a:pt x="290513" y="145257"/>
                  </a:cubicBezTo>
                  <a:cubicBezTo>
                    <a:pt x="290513" y="172987"/>
                    <a:pt x="282590" y="199398"/>
                    <a:pt x="269385" y="221846"/>
                  </a:cubicBezTo>
                  <a:cubicBezTo>
                    <a:pt x="269385" y="221846"/>
                    <a:pt x="269385" y="221846"/>
                    <a:pt x="254859" y="221846"/>
                  </a:cubicBezTo>
                  <a:cubicBezTo>
                    <a:pt x="254859" y="221846"/>
                    <a:pt x="254859" y="221846"/>
                    <a:pt x="239013" y="206000"/>
                  </a:cubicBezTo>
                  <a:cubicBezTo>
                    <a:pt x="249577" y="188833"/>
                    <a:pt x="256180" y="167705"/>
                    <a:pt x="256180" y="145257"/>
                  </a:cubicBezTo>
                  <a:cubicBezTo>
                    <a:pt x="256180" y="84513"/>
                    <a:pt x="207321" y="34333"/>
                    <a:pt x="145257" y="34333"/>
                  </a:cubicBezTo>
                  <a:cubicBezTo>
                    <a:pt x="84513" y="34333"/>
                    <a:pt x="34333" y="84513"/>
                    <a:pt x="34333" y="145257"/>
                  </a:cubicBezTo>
                  <a:cubicBezTo>
                    <a:pt x="34333" y="207321"/>
                    <a:pt x="84513" y="256180"/>
                    <a:pt x="145257" y="256180"/>
                  </a:cubicBezTo>
                  <a:cubicBezTo>
                    <a:pt x="167705" y="256180"/>
                    <a:pt x="188834" y="249577"/>
                    <a:pt x="206000" y="239013"/>
                  </a:cubicBezTo>
                  <a:cubicBezTo>
                    <a:pt x="206000" y="239013"/>
                    <a:pt x="206000" y="239013"/>
                    <a:pt x="221847" y="254859"/>
                  </a:cubicBezTo>
                  <a:cubicBezTo>
                    <a:pt x="221847" y="254859"/>
                    <a:pt x="221847" y="254859"/>
                    <a:pt x="221847" y="269385"/>
                  </a:cubicBezTo>
                  <a:cubicBezTo>
                    <a:pt x="199398" y="282590"/>
                    <a:pt x="172988" y="290513"/>
                    <a:pt x="145257" y="290513"/>
                  </a:cubicBezTo>
                  <a:cubicBezTo>
                    <a:pt x="64705" y="290513"/>
                    <a:pt x="0" y="225808"/>
                    <a:pt x="0" y="145257"/>
                  </a:cubicBezTo>
                  <a:cubicBezTo>
                    <a:pt x="0" y="64705"/>
                    <a:pt x="64705" y="0"/>
                    <a:pt x="14525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100">
                <a:cs typeface="+mn-ea"/>
                <a:sym typeface="+mn-lt"/>
              </a:endParaRPr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1111981" y="5106172"/>
            <a:ext cx="622476" cy="621874"/>
            <a:chOff x="5281342" y="2932112"/>
            <a:chExt cx="1643063" cy="1641475"/>
          </a:xfrm>
        </p:grpSpPr>
        <p:sp>
          <p:nvSpPr>
            <p:cNvPr id="60" name="Oval 47"/>
            <p:cNvSpPr>
              <a:spLocks noChangeArrowheads="1"/>
            </p:cNvSpPr>
            <p:nvPr/>
          </p:nvSpPr>
          <p:spPr bwMode="auto">
            <a:xfrm>
              <a:off x="5281342" y="2932112"/>
              <a:ext cx="1643063" cy="164147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/>
              <a:endParaRPr lang="en-US" altLang="zh-CN" sz="210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61" name="Freeform 122"/>
            <p:cNvSpPr>
              <a:spLocks/>
            </p:cNvSpPr>
            <p:nvPr/>
          </p:nvSpPr>
          <p:spPr bwMode="auto">
            <a:xfrm>
              <a:off x="5649642" y="3329408"/>
              <a:ext cx="906462" cy="846882"/>
            </a:xfrm>
            <a:custGeom>
              <a:avLst/>
              <a:gdLst>
                <a:gd name="connsiteX0" fmla="*/ 159472 w 338138"/>
                <a:gd name="connsiteY0" fmla="*/ 265112 h 315913"/>
                <a:gd name="connsiteX1" fmla="*/ 155575 w 338138"/>
                <a:gd name="connsiteY1" fmla="*/ 269194 h 315913"/>
                <a:gd name="connsiteX2" fmla="*/ 155575 w 338138"/>
                <a:gd name="connsiteY2" fmla="*/ 289605 h 315913"/>
                <a:gd name="connsiteX3" fmla="*/ 158173 w 338138"/>
                <a:gd name="connsiteY3" fmla="*/ 293687 h 315913"/>
                <a:gd name="connsiteX4" fmla="*/ 181553 w 338138"/>
                <a:gd name="connsiteY4" fmla="*/ 293687 h 315913"/>
                <a:gd name="connsiteX5" fmla="*/ 184150 w 338138"/>
                <a:gd name="connsiteY5" fmla="*/ 290966 h 315913"/>
                <a:gd name="connsiteX6" fmla="*/ 184150 w 338138"/>
                <a:gd name="connsiteY6" fmla="*/ 269194 h 315913"/>
                <a:gd name="connsiteX7" fmla="*/ 181553 w 338138"/>
                <a:gd name="connsiteY7" fmla="*/ 265112 h 315913"/>
                <a:gd name="connsiteX8" fmla="*/ 159472 w 338138"/>
                <a:gd name="connsiteY8" fmla="*/ 265112 h 315913"/>
                <a:gd name="connsiteX9" fmla="*/ 169069 w 338138"/>
                <a:gd name="connsiteY9" fmla="*/ 222250 h 315913"/>
                <a:gd name="connsiteX10" fmla="*/ 155575 w 338138"/>
                <a:gd name="connsiteY10" fmla="*/ 235744 h 315913"/>
                <a:gd name="connsiteX11" fmla="*/ 169069 w 338138"/>
                <a:gd name="connsiteY11" fmla="*/ 249238 h 315913"/>
                <a:gd name="connsiteX12" fmla="*/ 182563 w 338138"/>
                <a:gd name="connsiteY12" fmla="*/ 235744 h 315913"/>
                <a:gd name="connsiteX13" fmla="*/ 169069 w 338138"/>
                <a:gd name="connsiteY13" fmla="*/ 222250 h 315913"/>
                <a:gd name="connsiteX14" fmla="*/ 145852 w 338138"/>
                <a:gd name="connsiteY14" fmla="*/ 55033 h 315913"/>
                <a:gd name="connsiteX15" fmla="*/ 157704 w 338138"/>
                <a:gd name="connsiteY15" fmla="*/ 56356 h 315913"/>
                <a:gd name="connsiteX16" fmla="*/ 156388 w 338138"/>
                <a:gd name="connsiteY16" fmla="*/ 68262 h 315913"/>
                <a:gd name="connsiteX17" fmla="*/ 57619 w 338138"/>
                <a:gd name="connsiteY17" fmla="*/ 137054 h 315913"/>
                <a:gd name="connsiteX18" fmla="*/ 53669 w 338138"/>
                <a:gd name="connsiteY18" fmla="*/ 139700 h 315913"/>
                <a:gd name="connsiteX19" fmla="*/ 47084 w 338138"/>
                <a:gd name="connsiteY19" fmla="*/ 135731 h 315913"/>
                <a:gd name="connsiteX20" fmla="*/ 48401 w 338138"/>
                <a:gd name="connsiteY20" fmla="*/ 123825 h 315913"/>
                <a:gd name="connsiteX21" fmla="*/ 145852 w 338138"/>
                <a:gd name="connsiteY21" fmla="*/ 55033 h 315913"/>
                <a:gd name="connsiteX22" fmla="*/ 88577 w 338138"/>
                <a:gd name="connsiteY22" fmla="*/ 47055 h 315913"/>
                <a:gd name="connsiteX23" fmla="*/ 100532 w 338138"/>
                <a:gd name="connsiteY23" fmla="*/ 48358 h 315913"/>
                <a:gd name="connsiteX24" fmla="*/ 99203 w 338138"/>
                <a:gd name="connsiteY24" fmla="*/ 60081 h 315913"/>
                <a:gd name="connsiteX25" fmla="*/ 52712 w 338138"/>
                <a:gd name="connsiteY25" fmla="*/ 92645 h 315913"/>
                <a:gd name="connsiteX26" fmla="*/ 47399 w 338138"/>
                <a:gd name="connsiteY26" fmla="*/ 95250 h 315913"/>
                <a:gd name="connsiteX27" fmla="*/ 40757 w 338138"/>
                <a:gd name="connsiteY27" fmla="*/ 91342 h 315913"/>
                <a:gd name="connsiteX28" fmla="*/ 43414 w 338138"/>
                <a:gd name="connsiteY28" fmla="*/ 79619 h 315913"/>
                <a:gd name="connsiteX29" fmla="*/ 88577 w 338138"/>
                <a:gd name="connsiteY29" fmla="*/ 47055 h 315913"/>
                <a:gd name="connsiteX30" fmla="*/ 35086 w 338138"/>
                <a:gd name="connsiteY30" fmla="*/ 22225 h 315913"/>
                <a:gd name="connsiteX31" fmla="*/ 20637 w 338138"/>
                <a:gd name="connsiteY31" fmla="*/ 35344 h 315913"/>
                <a:gd name="connsiteX32" fmla="*/ 20637 w 338138"/>
                <a:gd name="connsiteY32" fmla="*/ 196707 h 315913"/>
                <a:gd name="connsiteX33" fmla="*/ 35086 w 338138"/>
                <a:gd name="connsiteY33" fmla="*/ 211138 h 315913"/>
                <a:gd name="connsiteX34" fmla="*/ 303051 w 338138"/>
                <a:gd name="connsiteY34" fmla="*/ 211138 h 315913"/>
                <a:gd name="connsiteX35" fmla="*/ 317500 w 338138"/>
                <a:gd name="connsiteY35" fmla="*/ 196707 h 315913"/>
                <a:gd name="connsiteX36" fmla="*/ 317500 w 338138"/>
                <a:gd name="connsiteY36" fmla="*/ 35344 h 315913"/>
                <a:gd name="connsiteX37" fmla="*/ 303051 w 338138"/>
                <a:gd name="connsiteY37" fmla="*/ 22225 h 315913"/>
                <a:gd name="connsiteX38" fmla="*/ 35086 w 338138"/>
                <a:gd name="connsiteY38" fmla="*/ 22225 h 315913"/>
                <a:gd name="connsiteX39" fmla="*/ 14529 w 338138"/>
                <a:gd name="connsiteY39" fmla="*/ 0 h 315913"/>
                <a:gd name="connsiteX40" fmla="*/ 323609 w 338138"/>
                <a:gd name="connsiteY40" fmla="*/ 0 h 315913"/>
                <a:gd name="connsiteX41" fmla="*/ 338138 w 338138"/>
                <a:gd name="connsiteY41" fmla="*/ 13163 h 315913"/>
                <a:gd name="connsiteX42" fmla="*/ 338138 w 338138"/>
                <a:gd name="connsiteY42" fmla="*/ 251414 h 315913"/>
                <a:gd name="connsiteX43" fmla="*/ 323609 w 338138"/>
                <a:gd name="connsiteY43" fmla="*/ 265893 h 315913"/>
                <a:gd name="connsiteX44" fmla="*/ 210016 w 338138"/>
                <a:gd name="connsiteY44" fmla="*/ 265893 h 315913"/>
                <a:gd name="connsiteX45" fmla="*/ 207374 w 338138"/>
                <a:gd name="connsiteY45" fmla="*/ 268526 h 315913"/>
                <a:gd name="connsiteX46" fmla="*/ 207374 w 338138"/>
                <a:gd name="connsiteY46" fmla="*/ 290903 h 315913"/>
                <a:gd name="connsiteX47" fmla="*/ 208695 w 338138"/>
                <a:gd name="connsiteY47" fmla="*/ 293536 h 315913"/>
                <a:gd name="connsiteX48" fmla="*/ 239074 w 338138"/>
                <a:gd name="connsiteY48" fmla="*/ 293536 h 315913"/>
                <a:gd name="connsiteX49" fmla="*/ 250962 w 338138"/>
                <a:gd name="connsiteY49" fmla="*/ 305383 h 315913"/>
                <a:gd name="connsiteX50" fmla="*/ 239074 w 338138"/>
                <a:gd name="connsiteY50" fmla="*/ 315913 h 315913"/>
                <a:gd name="connsiteX51" fmla="*/ 99064 w 338138"/>
                <a:gd name="connsiteY51" fmla="*/ 315913 h 315913"/>
                <a:gd name="connsiteX52" fmla="*/ 87176 w 338138"/>
                <a:gd name="connsiteY52" fmla="*/ 305383 h 315913"/>
                <a:gd name="connsiteX53" fmla="*/ 99064 w 338138"/>
                <a:gd name="connsiteY53" fmla="*/ 293536 h 315913"/>
                <a:gd name="connsiteX54" fmla="*/ 129444 w 338138"/>
                <a:gd name="connsiteY54" fmla="*/ 293536 h 315913"/>
                <a:gd name="connsiteX55" fmla="*/ 130765 w 338138"/>
                <a:gd name="connsiteY55" fmla="*/ 289587 h 315913"/>
                <a:gd name="connsiteX56" fmla="*/ 130765 w 338138"/>
                <a:gd name="connsiteY56" fmla="*/ 268526 h 315913"/>
                <a:gd name="connsiteX57" fmla="*/ 126802 w 338138"/>
                <a:gd name="connsiteY57" fmla="*/ 265893 h 315913"/>
                <a:gd name="connsiteX58" fmla="*/ 14529 w 338138"/>
                <a:gd name="connsiteY58" fmla="*/ 265893 h 315913"/>
                <a:gd name="connsiteX59" fmla="*/ 0 w 338138"/>
                <a:gd name="connsiteY59" fmla="*/ 251414 h 315913"/>
                <a:gd name="connsiteX60" fmla="*/ 0 w 338138"/>
                <a:gd name="connsiteY60" fmla="*/ 13163 h 315913"/>
                <a:gd name="connsiteX61" fmla="*/ 14529 w 338138"/>
                <a:gd name="connsiteY61" fmla="*/ 0 h 315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338138" h="315913">
                  <a:moveTo>
                    <a:pt x="159472" y="265112"/>
                  </a:moveTo>
                  <a:cubicBezTo>
                    <a:pt x="159472" y="265112"/>
                    <a:pt x="155575" y="265112"/>
                    <a:pt x="155575" y="269194"/>
                  </a:cubicBezTo>
                  <a:cubicBezTo>
                    <a:pt x="155575" y="269194"/>
                    <a:pt x="155575" y="269194"/>
                    <a:pt x="155575" y="289605"/>
                  </a:cubicBezTo>
                  <a:cubicBezTo>
                    <a:pt x="155575" y="292326"/>
                    <a:pt x="155575" y="293687"/>
                    <a:pt x="158173" y="293687"/>
                  </a:cubicBezTo>
                  <a:cubicBezTo>
                    <a:pt x="158173" y="293687"/>
                    <a:pt x="158173" y="293687"/>
                    <a:pt x="181553" y="293687"/>
                  </a:cubicBezTo>
                  <a:cubicBezTo>
                    <a:pt x="182851" y="293687"/>
                    <a:pt x="184150" y="292326"/>
                    <a:pt x="184150" y="290966"/>
                  </a:cubicBezTo>
                  <a:cubicBezTo>
                    <a:pt x="184150" y="290966"/>
                    <a:pt x="184150" y="290966"/>
                    <a:pt x="184150" y="269194"/>
                  </a:cubicBezTo>
                  <a:cubicBezTo>
                    <a:pt x="184150" y="265112"/>
                    <a:pt x="181553" y="265112"/>
                    <a:pt x="181553" y="265112"/>
                  </a:cubicBezTo>
                  <a:cubicBezTo>
                    <a:pt x="181553" y="265112"/>
                    <a:pt x="181553" y="265112"/>
                    <a:pt x="159472" y="265112"/>
                  </a:cubicBezTo>
                  <a:close/>
                  <a:moveTo>
                    <a:pt x="169069" y="222250"/>
                  </a:moveTo>
                  <a:cubicBezTo>
                    <a:pt x="161616" y="222250"/>
                    <a:pt x="155575" y="228291"/>
                    <a:pt x="155575" y="235744"/>
                  </a:cubicBezTo>
                  <a:cubicBezTo>
                    <a:pt x="155575" y="243197"/>
                    <a:pt x="161616" y="249238"/>
                    <a:pt x="169069" y="249238"/>
                  </a:cubicBezTo>
                  <a:cubicBezTo>
                    <a:pt x="176522" y="249238"/>
                    <a:pt x="182563" y="243197"/>
                    <a:pt x="182563" y="235744"/>
                  </a:cubicBezTo>
                  <a:cubicBezTo>
                    <a:pt x="182563" y="228291"/>
                    <a:pt x="176522" y="222250"/>
                    <a:pt x="169069" y="222250"/>
                  </a:cubicBezTo>
                  <a:close/>
                  <a:moveTo>
                    <a:pt x="145852" y="55033"/>
                  </a:moveTo>
                  <a:cubicBezTo>
                    <a:pt x="149803" y="52387"/>
                    <a:pt x="155071" y="52387"/>
                    <a:pt x="157704" y="56356"/>
                  </a:cubicBezTo>
                  <a:cubicBezTo>
                    <a:pt x="160338" y="60325"/>
                    <a:pt x="159021" y="65616"/>
                    <a:pt x="156388" y="68262"/>
                  </a:cubicBezTo>
                  <a:cubicBezTo>
                    <a:pt x="57619" y="137054"/>
                    <a:pt x="57619" y="137054"/>
                    <a:pt x="57619" y="137054"/>
                  </a:cubicBezTo>
                  <a:cubicBezTo>
                    <a:pt x="56302" y="138377"/>
                    <a:pt x="54986" y="139700"/>
                    <a:pt x="53669" y="139700"/>
                  </a:cubicBezTo>
                  <a:cubicBezTo>
                    <a:pt x="51035" y="139700"/>
                    <a:pt x="48401" y="138377"/>
                    <a:pt x="47084" y="135731"/>
                  </a:cubicBezTo>
                  <a:cubicBezTo>
                    <a:pt x="44450" y="131762"/>
                    <a:pt x="44450" y="126471"/>
                    <a:pt x="48401" y="123825"/>
                  </a:cubicBezTo>
                  <a:cubicBezTo>
                    <a:pt x="145852" y="55033"/>
                    <a:pt x="145852" y="55033"/>
                    <a:pt x="145852" y="55033"/>
                  </a:cubicBezTo>
                  <a:close/>
                  <a:moveTo>
                    <a:pt x="88577" y="47055"/>
                  </a:moveTo>
                  <a:cubicBezTo>
                    <a:pt x="92562" y="44450"/>
                    <a:pt x="97875" y="44450"/>
                    <a:pt x="100532" y="48358"/>
                  </a:cubicBezTo>
                  <a:cubicBezTo>
                    <a:pt x="103188" y="52265"/>
                    <a:pt x="101860" y="57476"/>
                    <a:pt x="99203" y="60081"/>
                  </a:cubicBezTo>
                  <a:cubicBezTo>
                    <a:pt x="52712" y="92645"/>
                    <a:pt x="52712" y="92645"/>
                    <a:pt x="52712" y="92645"/>
                  </a:cubicBezTo>
                  <a:cubicBezTo>
                    <a:pt x="51384" y="93947"/>
                    <a:pt x="50055" y="95250"/>
                    <a:pt x="47399" y="95250"/>
                  </a:cubicBezTo>
                  <a:cubicBezTo>
                    <a:pt x="44742" y="95250"/>
                    <a:pt x="42085" y="93947"/>
                    <a:pt x="40757" y="91342"/>
                  </a:cubicBezTo>
                  <a:cubicBezTo>
                    <a:pt x="38100" y="87435"/>
                    <a:pt x="39429" y="82224"/>
                    <a:pt x="43414" y="79619"/>
                  </a:cubicBezTo>
                  <a:cubicBezTo>
                    <a:pt x="88577" y="47055"/>
                    <a:pt x="88577" y="47055"/>
                    <a:pt x="88577" y="47055"/>
                  </a:cubicBezTo>
                  <a:close/>
                  <a:moveTo>
                    <a:pt x="35086" y="22225"/>
                  </a:moveTo>
                  <a:cubicBezTo>
                    <a:pt x="27205" y="22225"/>
                    <a:pt x="20637" y="28785"/>
                    <a:pt x="20637" y="35344"/>
                  </a:cubicBezTo>
                  <a:cubicBezTo>
                    <a:pt x="20637" y="35344"/>
                    <a:pt x="20637" y="35344"/>
                    <a:pt x="20637" y="196707"/>
                  </a:cubicBezTo>
                  <a:cubicBezTo>
                    <a:pt x="20637" y="204579"/>
                    <a:pt x="27205" y="211138"/>
                    <a:pt x="35086" y="211138"/>
                  </a:cubicBezTo>
                  <a:cubicBezTo>
                    <a:pt x="35086" y="211138"/>
                    <a:pt x="35086" y="211138"/>
                    <a:pt x="303051" y="211138"/>
                  </a:cubicBezTo>
                  <a:cubicBezTo>
                    <a:pt x="310932" y="211138"/>
                    <a:pt x="317500" y="204579"/>
                    <a:pt x="317500" y="196707"/>
                  </a:cubicBezTo>
                  <a:lnTo>
                    <a:pt x="317500" y="35344"/>
                  </a:lnTo>
                  <a:cubicBezTo>
                    <a:pt x="317500" y="28785"/>
                    <a:pt x="310932" y="22225"/>
                    <a:pt x="303051" y="22225"/>
                  </a:cubicBezTo>
                  <a:cubicBezTo>
                    <a:pt x="303051" y="22225"/>
                    <a:pt x="303051" y="22225"/>
                    <a:pt x="35086" y="22225"/>
                  </a:cubicBezTo>
                  <a:close/>
                  <a:moveTo>
                    <a:pt x="14529" y="0"/>
                  </a:moveTo>
                  <a:cubicBezTo>
                    <a:pt x="14529" y="0"/>
                    <a:pt x="14529" y="0"/>
                    <a:pt x="323609" y="0"/>
                  </a:cubicBezTo>
                  <a:cubicBezTo>
                    <a:pt x="331534" y="0"/>
                    <a:pt x="338138" y="5265"/>
                    <a:pt x="338138" y="13163"/>
                  </a:cubicBezTo>
                  <a:cubicBezTo>
                    <a:pt x="338138" y="13163"/>
                    <a:pt x="338138" y="13163"/>
                    <a:pt x="338138" y="251414"/>
                  </a:cubicBezTo>
                  <a:cubicBezTo>
                    <a:pt x="338138" y="259312"/>
                    <a:pt x="331534" y="265893"/>
                    <a:pt x="323609" y="265893"/>
                  </a:cubicBezTo>
                  <a:cubicBezTo>
                    <a:pt x="323609" y="265893"/>
                    <a:pt x="323609" y="265893"/>
                    <a:pt x="210016" y="265893"/>
                  </a:cubicBezTo>
                  <a:cubicBezTo>
                    <a:pt x="210016" y="265893"/>
                    <a:pt x="207374" y="265893"/>
                    <a:pt x="207374" y="268526"/>
                  </a:cubicBezTo>
                  <a:cubicBezTo>
                    <a:pt x="207374" y="268526"/>
                    <a:pt x="207374" y="268526"/>
                    <a:pt x="207374" y="290903"/>
                  </a:cubicBezTo>
                  <a:cubicBezTo>
                    <a:pt x="207374" y="292220"/>
                    <a:pt x="207374" y="293536"/>
                    <a:pt x="208695" y="293536"/>
                  </a:cubicBezTo>
                  <a:cubicBezTo>
                    <a:pt x="208695" y="293536"/>
                    <a:pt x="208695" y="293536"/>
                    <a:pt x="239074" y="293536"/>
                  </a:cubicBezTo>
                  <a:cubicBezTo>
                    <a:pt x="245679" y="293536"/>
                    <a:pt x="250962" y="298801"/>
                    <a:pt x="250962" y="305383"/>
                  </a:cubicBezTo>
                  <a:cubicBezTo>
                    <a:pt x="250962" y="310648"/>
                    <a:pt x="245679" y="315913"/>
                    <a:pt x="239074" y="315913"/>
                  </a:cubicBezTo>
                  <a:cubicBezTo>
                    <a:pt x="239074" y="315913"/>
                    <a:pt x="239074" y="315913"/>
                    <a:pt x="99064" y="315913"/>
                  </a:cubicBezTo>
                  <a:cubicBezTo>
                    <a:pt x="92460" y="315913"/>
                    <a:pt x="87176" y="310648"/>
                    <a:pt x="87176" y="305383"/>
                  </a:cubicBezTo>
                  <a:cubicBezTo>
                    <a:pt x="87176" y="298801"/>
                    <a:pt x="92460" y="293536"/>
                    <a:pt x="99064" y="293536"/>
                  </a:cubicBezTo>
                  <a:cubicBezTo>
                    <a:pt x="99064" y="293536"/>
                    <a:pt x="99064" y="293536"/>
                    <a:pt x="129444" y="293536"/>
                  </a:cubicBezTo>
                  <a:cubicBezTo>
                    <a:pt x="130765" y="293536"/>
                    <a:pt x="130765" y="292220"/>
                    <a:pt x="130765" y="289587"/>
                  </a:cubicBezTo>
                  <a:cubicBezTo>
                    <a:pt x="130765" y="289587"/>
                    <a:pt x="130765" y="289587"/>
                    <a:pt x="130765" y="268526"/>
                  </a:cubicBezTo>
                  <a:cubicBezTo>
                    <a:pt x="130765" y="264577"/>
                    <a:pt x="126802" y="265893"/>
                    <a:pt x="126802" y="265893"/>
                  </a:cubicBezTo>
                  <a:cubicBezTo>
                    <a:pt x="126802" y="265893"/>
                    <a:pt x="126802" y="265893"/>
                    <a:pt x="14529" y="265893"/>
                  </a:cubicBezTo>
                  <a:cubicBezTo>
                    <a:pt x="6604" y="265893"/>
                    <a:pt x="0" y="259312"/>
                    <a:pt x="0" y="251414"/>
                  </a:cubicBezTo>
                  <a:cubicBezTo>
                    <a:pt x="0" y="251414"/>
                    <a:pt x="0" y="251414"/>
                    <a:pt x="0" y="13163"/>
                  </a:cubicBezTo>
                  <a:cubicBezTo>
                    <a:pt x="0" y="5265"/>
                    <a:pt x="6604" y="0"/>
                    <a:pt x="145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2100">
                <a:cs typeface="+mn-ea"/>
                <a:sym typeface="+mn-lt"/>
              </a:endParaRPr>
            </a:p>
          </p:txBody>
        </p:sp>
      </p:grpSp>
      <p:sp>
        <p:nvSpPr>
          <p:cNvPr id="25" name="任意多边形 24"/>
          <p:cNvSpPr/>
          <p:nvPr/>
        </p:nvSpPr>
        <p:spPr>
          <a:xfrm>
            <a:off x="6367225" y="1427364"/>
            <a:ext cx="4680000" cy="4680000"/>
          </a:xfrm>
          <a:custGeom>
            <a:avLst/>
            <a:gdLst>
              <a:gd name="connsiteX0" fmla="*/ 0 w 4680000"/>
              <a:gd name="connsiteY0" fmla="*/ 0 h 4680000"/>
              <a:gd name="connsiteX1" fmla="*/ 4680000 w 4680000"/>
              <a:gd name="connsiteY1" fmla="*/ 0 h 4680000"/>
              <a:gd name="connsiteX2" fmla="*/ 4680000 w 4680000"/>
              <a:gd name="connsiteY2" fmla="*/ 4680000 h 4680000"/>
              <a:gd name="connsiteX3" fmla="*/ 0 w 4680000"/>
              <a:gd name="connsiteY3" fmla="*/ 4680000 h 46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80000" h="4680000">
                <a:moveTo>
                  <a:pt x="0" y="0"/>
                </a:moveTo>
                <a:lnTo>
                  <a:pt x="4680000" y="0"/>
                </a:lnTo>
                <a:lnTo>
                  <a:pt x="4680000" y="4680000"/>
                </a:lnTo>
                <a:lnTo>
                  <a:pt x="0" y="4680000"/>
                </a:lnTo>
                <a:close/>
              </a:path>
            </a:pathLst>
          </a:custGeom>
          <a:blipFill>
            <a:blip r:embed="rId3"/>
            <a:srcRect/>
            <a:stretch>
              <a:fillRect l="-24746" r="-24612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100">
              <a:cs typeface="+mn-ea"/>
              <a:sym typeface="+mn-lt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5545694" y="2932112"/>
            <a:ext cx="1643063" cy="1641475"/>
            <a:chOff x="5281342" y="2932112"/>
            <a:chExt cx="1643063" cy="1641475"/>
          </a:xfrm>
        </p:grpSpPr>
        <p:sp>
          <p:nvSpPr>
            <p:cNvPr id="17" name="Oval 47"/>
            <p:cNvSpPr>
              <a:spLocks noChangeArrowheads="1"/>
            </p:cNvSpPr>
            <p:nvPr/>
          </p:nvSpPr>
          <p:spPr bwMode="auto">
            <a:xfrm>
              <a:off x="5281342" y="2932112"/>
              <a:ext cx="1643063" cy="16414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 sz="210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8" name="Freeform 122"/>
            <p:cNvSpPr>
              <a:spLocks/>
            </p:cNvSpPr>
            <p:nvPr/>
          </p:nvSpPr>
          <p:spPr bwMode="auto">
            <a:xfrm>
              <a:off x="5649642" y="3299618"/>
              <a:ext cx="906462" cy="906462"/>
            </a:xfrm>
            <a:custGeom>
              <a:avLst/>
              <a:gdLst>
                <a:gd name="T0" fmla="*/ 526677 w 290"/>
                <a:gd name="T1" fmla="*/ 355704 h 290"/>
                <a:gd name="T2" fmla="*/ 426451 w 290"/>
                <a:gd name="T3" fmla="*/ 365530 h 290"/>
                <a:gd name="T4" fmla="*/ 312469 w 290"/>
                <a:gd name="T5" fmla="*/ 249583 h 290"/>
                <a:gd name="T6" fmla="*/ 564016 w 290"/>
                <a:gd name="T7" fmla="*/ 98261 h 290"/>
                <a:gd name="T8" fmla="*/ 520782 w 290"/>
                <a:gd name="T9" fmla="*/ 55026 h 290"/>
                <a:gd name="T10" fmla="*/ 198487 w 290"/>
                <a:gd name="T11" fmla="*/ 137565 h 290"/>
                <a:gd name="T12" fmla="*/ 80574 w 290"/>
                <a:gd name="T13" fmla="*/ 17687 h 290"/>
                <a:gd name="T14" fmla="*/ 17687 w 290"/>
                <a:gd name="T15" fmla="*/ 17687 h 290"/>
                <a:gd name="T16" fmla="*/ 17687 w 290"/>
                <a:gd name="T17" fmla="*/ 80574 h 290"/>
                <a:gd name="T18" fmla="*/ 137565 w 290"/>
                <a:gd name="T19" fmla="*/ 198487 h 290"/>
                <a:gd name="T20" fmla="*/ 55026 w 290"/>
                <a:gd name="T21" fmla="*/ 520783 h 290"/>
                <a:gd name="T22" fmla="*/ 98261 w 290"/>
                <a:gd name="T23" fmla="*/ 564017 h 290"/>
                <a:gd name="T24" fmla="*/ 249582 w 290"/>
                <a:gd name="T25" fmla="*/ 312470 h 290"/>
                <a:gd name="T26" fmla="*/ 363565 w 290"/>
                <a:gd name="T27" fmla="*/ 426452 h 290"/>
                <a:gd name="T28" fmla="*/ 355704 w 290"/>
                <a:gd name="T29" fmla="*/ 528643 h 290"/>
                <a:gd name="T30" fmla="*/ 398938 w 290"/>
                <a:gd name="T31" fmla="*/ 569913 h 290"/>
                <a:gd name="T32" fmla="*/ 459860 w 290"/>
                <a:gd name="T33" fmla="*/ 459861 h 290"/>
                <a:gd name="T34" fmla="*/ 569912 w 290"/>
                <a:gd name="T35" fmla="*/ 398939 h 290"/>
                <a:gd name="T36" fmla="*/ 526677 w 290"/>
                <a:gd name="T37" fmla="*/ 355704 h 29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90" h="290">
                  <a:moveTo>
                    <a:pt x="268" y="181"/>
                  </a:moveTo>
                  <a:cubicBezTo>
                    <a:pt x="217" y="186"/>
                    <a:pt x="217" y="186"/>
                    <a:pt x="217" y="186"/>
                  </a:cubicBezTo>
                  <a:cubicBezTo>
                    <a:pt x="159" y="127"/>
                    <a:pt x="159" y="127"/>
                    <a:pt x="159" y="127"/>
                  </a:cubicBezTo>
                  <a:cubicBezTo>
                    <a:pt x="287" y="50"/>
                    <a:pt x="287" y="50"/>
                    <a:pt x="287" y="50"/>
                  </a:cubicBezTo>
                  <a:cubicBezTo>
                    <a:pt x="265" y="28"/>
                    <a:pt x="265" y="28"/>
                    <a:pt x="265" y="28"/>
                  </a:cubicBezTo>
                  <a:cubicBezTo>
                    <a:pt x="101" y="70"/>
                    <a:pt x="101" y="70"/>
                    <a:pt x="101" y="70"/>
                  </a:cubicBezTo>
                  <a:cubicBezTo>
                    <a:pt x="41" y="9"/>
                    <a:pt x="41" y="9"/>
                    <a:pt x="41" y="9"/>
                  </a:cubicBezTo>
                  <a:cubicBezTo>
                    <a:pt x="32" y="0"/>
                    <a:pt x="18" y="0"/>
                    <a:pt x="9" y="9"/>
                  </a:cubicBezTo>
                  <a:cubicBezTo>
                    <a:pt x="0" y="18"/>
                    <a:pt x="0" y="32"/>
                    <a:pt x="9" y="41"/>
                  </a:cubicBezTo>
                  <a:cubicBezTo>
                    <a:pt x="70" y="101"/>
                    <a:pt x="70" y="101"/>
                    <a:pt x="70" y="101"/>
                  </a:cubicBezTo>
                  <a:cubicBezTo>
                    <a:pt x="28" y="265"/>
                    <a:pt x="28" y="265"/>
                    <a:pt x="28" y="265"/>
                  </a:cubicBezTo>
                  <a:cubicBezTo>
                    <a:pt x="50" y="287"/>
                    <a:pt x="50" y="287"/>
                    <a:pt x="50" y="287"/>
                  </a:cubicBezTo>
                  <a:cubicBezTo>
                    <a:pt x="127" y="159"/>
                    <a:pt x="127" y="159"/>
                    <a:pt x="127" y="159"/>
                  </a:cubicBezTo>
                  <a:cubicBezTo>
                    <a:pt x="185" y="217"/>
                    <a:pt x="185" y="217"/>
                    <a:pt x="185" y="217"/>
                  </a:cubicBezTo>
                  <a:cubicBezTo>
                    <a:pt x="181" y="269"/>
                    <a:pt x="181" y="269"/>
                    <a:pt x="181" y="269"/>
                  </a:cubicBezTo>
                  <a:cubicBezTo>
                    <a:pt x="203" y="290"/>
                    <a:pt x="203" y="290"/>
                    <a:pt x="203" y="290"/>
                  </a:cubicBezTo>
                  <a:cubicBezTo>
                    <a:pt x="234" y="234"/>
                    <a:pt x="234" y="234"/>
                    <a:pt x="234" y="234"/>
                  </a:cubicBezTo>
                  <a:cubicBezTo>
                    <a:pt x="290" y="203"/>
                    <a:pt x="290" y="203"/>
                    <a:pt x="290" y="203"/>
                  </a:cubicBezTo>
                  <a:lnTo>
                    <a:pt x="268" y="18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2100">
                <a:cs typeface="+mn-ea"/>
                <a:sym typeface="+mn-lt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1924174" y="1768185"/>
            <a:ext cx="3537445" cy="570695"/>
            <a:chOff x="7523107" y="3331677"/>
            <a:chExt cx="3537445" cy="570695"/>
          </a:xfrm>
        </p:grpSpPr>
        <p:sp>
          <p:nvSpPr>
            <p:cNvPr id="27" name="矩形 26"/>
            <p:cNvSpPr/>
            <p:nvPr/>
          </p:nvSpPr>
          <p:spPr>
            <a:xfrm>
              <a:off x="7523107" y="3331677"/>
              <a:ext cx="2771669" cy="443198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9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物业基本信息存储管理</a:t>
              </a:r>
              <a:endParaRPr lang="zh-CN" altLang="en-US" sz="19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7523108" y="3641467"/>
              <a:ext cx="3537444" cy="26090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zh-CN" altLang="en-US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小区基本信息、住户信息</a:t>
              </a:r>
              <a:endParaRPr lang="en-US" altLang="zh-CN" sz="11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1924175" y="2870685"/>
            <a:ext cx="3537444" cy="788126"/>
            <a:chOff x="7523108" y="3331677"/>
            <a:chExt cx="3537444" cy="788126"/>
          </a:xfrm>
        </p:grpSpPr>
        <p:sp>
          <p:nvSpPr>
            <p:cNvPr id="30" name="矩形 29"/>
            <p:cNvSpPr/>
            <p:nvPr/>
          </p:nvSpPr>
          <p:spPr>
            <a:xfrm>
              <a:off x="7523108" y="3331677"/>
              <a:ext cx="2241974" cy="39658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9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费用管理</a:t>
              </a:r>
              <a:endParaRPr lang="zh-CN" altLang="en-US" sz="19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7523108" y="3641467"/>
              <a:ext cx="3537444" cy="478336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zh-CN" altLang="en-US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物业管理费缴纳记录、停车费缴纳记录、其他费用缴纳记录</a:t>
              </a:r>
              <a:endParaRPr lang="en-US" altLang="zh-CN" sz="11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1924175" y="3973187"/>
            <a:ext cx="3537444" cy="570695"/>
            <a:chOff x="7523108" y="3331677"/>
            <a:chExt cx="3537444" cy="570695"/>
          </a:xfrm>
        </p:grpSpPr>
        <p:sp>
          <p:nvSpPr>
            <p:cNvPr id="33" name="矩形 32"/>
            <p:cNvSpPr/>
            <p:nvPr/>
          </p:nvSpPr>
          <p:spPr>
            <a:xfrm>
              <a:off x="7523108" y="3331677"/>
              <a:ext cx="2241974" cy="39658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9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数据报表</a:t>
              </a:r>
              <a:endParaRPr lang="zh-CN" altLang="en-US" sz="19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7523108" y="3641467"/>
              <a:ext cx="3537444" cy="26090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zh-CN" altLang="en-US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根据物业需求提供的数据报表</a:t>
              </a:r>
              <a:endParaRPr lang="en-US" altLang="zh-CN" sz="11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1924175" y="5075688"/>
            <a:ext cx="3537444" cy="788126"/>
            <a:chOff x="7523108" y="3331677"/>
            <a:chExt cx="3537444" cy="788126"/>
          </a:xfrm>
        </p:grpSpPr>
        <p:sp>
          <p:nvSpPr>
            <p:cNvPr id="36" name="矩形 35"/>
            <p:cNvSpPr/>
            <p:nvPr/>
          </p:nvSpPr>
          <p:spPr>
            <a:xfrm>
              <a:off x="7523108" y="3331677"/>
              <a:ext cx="2241974" cy="39658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9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系统参数配置</a:t>
              </a:r>
              <a:endParaRPr lang="zh-CN" altLang="en-US" sz="19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7523108" y="3641467"/>
              <a:ext cx="3537444" cy="478336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zh-CN" altLang="en-US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物业公司信息、小区基本信息配置、物业管理费标准、停车费标准、账号管理、短信配置等</a:t>
              </a:r>
              <a:r>
                <a:rPr lang="en-US" altLang="zh-CN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.</a:t>
              </a:r>
              <a:endParaRPr lang="en-US" altLang="zh-CN" sz="11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-6543" y="123221"/>
            <a:ext cx="5409030" cy="1058203"/>
            <a:chOff x="-6543" y="123221"/>
            <a:chExt cx="5409030" cy="1058203"/>
          </a:xfrm>
        </p:grpSpPr>
        <p:sp>
          <p:nvSpPr>
            <p:cNvPr id="39" name="等腰三角形 38"/>
            <p:cNvSpPr/>
            <p:nvPr/>
          </p:nvSpPr>
          <p:spPr>
            <a:xfrm rot="16200000" flipV="1">
              <a:off x="-2671" y="297103"/>
              <a:ext cx="697728" cy="705472"/>
            </a:xfrm>
            <a:prstGeom prst="triangle">
              <a:avLst>
                <a:gd name="adj" fmla="val 40974"/>
              </a:avLst>
            </a:prstGeom>
            <a:solidFill>
              <a:srgbClr val="FAA41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100">
                <a:cs typeface="+mn-ea"/>
                <a:sym typeface="+mn-lt"/>
              </a:endParaRPr>
            </a:p>
          </p:txBody>
        </p:sp>
        <p:sp>
          <p:nvSpPr>
            <p:cNvPr id="46" name="等腰三角形 45"/>
            <p:cNvSpPr/>
            <p:nvPr/>
          </p:nvSpPr>
          <p:spPr>
            <a:xfrm rot="14101221" flipV="1">
              <a:off x="548278" y="863186"/>
              <a:ext cx="246694" cy="212667"/>
            </a:xfrm>
            <a:prstGeom prst="triangle">
              <a:avLst/>
            </a:prstGeom>
            <a:solidFill>
              <a:srgbClr val="FAA41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100">
                <a:cs typeface="+mn-ea"/>
                <a:sym typeface="+mn-lt"/>
              </a:endParaRPr>
            </a:p>
          </p:txBody>
        </p:sp>
        <p:sp>
          <p:nvSpPr>
            <p:cNvPr id="53" name="等腰三角形 52"/>
            <p:cNvSpPr/>
            <p:nvPr/>
          </p:nvSpPr>
          <p:spPr>
            <a:xfrm rot="6077300" flipH="1" flipV="1">
              <a:off x="236434" y="141963"/>
              <a:ext cx="271762" cy="234277"/>
            </a:xfrm>
            <a:prstGeom prst="triangle">
              <a:avLst/>
            </a:prstGeom>
            <a:solidFill>
              <a:srgbClr val="F265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100">
                <a:cs typeface="+mn-ea"/>
                <a:sym typeface="+mn-lt"/>
              </a:endParaRPr>
            </a:p>
          </p:txBody>
        </p:sp>
        <p:grpSp>
          <p:nvGrpSpPr>
            <p:cNvPr id="54" name="组合 53"/>
            <p:cNvGrpSpPr/>
            <p:nvPr/>
          </p:nvGrpSpPr>
          <p:grpSpPr>
            <a:xfrm>
              <a:off x="1034114" y="331380"/>
              <a:ext cx="4368373" cy="850044"/>
              <a:chOff x="1034114" y="316866"/>
              <a:chExt cx="4368373" cy="850044"/>
            </a:xfrm>
          </p:grpSpPr>
          <p:sp>
            <p:nvSpPr>
              <p:cNvPr id="55" name="文本框 54"/>
              <p:cNvSpPr txBox="1"/>
              <p:nvPr/>
            </p:nvSpPr>
            <p:spPr>
              <a:xfrm>
                <a:off x="1034115" y="316866"/>
                <a:ext cx="3064917" cy="6309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>
                <a:defPPr>
                  <a:defRPr lang="en-US"/>
                </a:defPPr>
                <a:lvl1pPr algn="ctr">
                  <a:defRPr sz="2800" b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</a:defRPr>
                </a:lvl1pPr>
              </a:lstStyle>
              <a:p>
                <a:pPr algn="l"/>
                <a:r>
                  <a:rPr lang="zh-CN" altLang="en-US" sz="3500" dirty="0" smtClean="0">
                    <a:latin typeface="+mn-lt"/>
                    <a:cs typeface="+mn-ea"/>
                    <a:sym typeface="+mn-lt"/>
                  </a:rPr>
                  <a:t>系统主要功能</a:t>
                </a:r>
                <a:endParaRPr lang="zh-CN" altLang="en-US" sz="3500" dirty="0">
                  <a:latin typeface="+mn-lt"/>
                  <a:cs typeface="+mn-ea"/>
                  <a:sym typeface="+mn-lt"/>
                </a:endParaRPr>
              </a:p>
            </p:txBody>
          </p:sp>
          <p:sp>
            <p:nvSpPr>
              <p:cNvPr id="62" name="文本框 61"/>
              <p:cNvSpPr txBox="1"/>
              <p:nvPr/>
            </p:nvSpPr>
            <p:spPr>
              <a:xfrm>
                <a:off x="1034114" y="834511"/>
                <a:ext cx="4368373" cy="3323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>
                <a:defPPr>
                  <a:defRPr lang="en-US"/>
                </a:defPPr>
                <a:lvl1pPr algn="ctr">
                  <a:lnSpc>
                    <a:spcPct val="120000"/>
                  </a:lnSpc>
                  <a:defRPr sz="1100">
                    <a:solidFill>
                      <a:schemeClr val="bg1">
                        <a:lumMod val="65000"/>
                      </a:schemeClr>
                    </a:solidFill>
                    <a:latin typeface="Century Gothic" panose="020B0502020202020204" pitchFamily="34" charset="0"/>
                  </a:defRPr>
                </a:lvl1pPr>
              </a:lstStyle>
              <a:p>
                <a:pPr algn="l"/>
                <a:r>
                  <a:rPr lang="zh-CN" altLang="en-US" sz="1300" dirty="0" smtClean="0">
                    <a:solidFill>
                      <a:schemeClr val="bg1">
                        <a:lumMod val="50000"/>
                      </a:schemeClr>
                    </a:solidFill>
                    <a:latin typeface="+mn-lt"/>
                    <a:cs typeface="+mn-ea"/>
                    <a:sym typeface="+mn-lt"/>
                  </a:rPr>
                  <a:t>系统最基本功能</a:t>
                </a:r>
                <a:endParaRPr lang="en-US" altLang="zh-CN" sz="1300" dirty="0">
                  <a:solidFill>
                    <a:schemeClr val="bg1">
                      <a:lumMod val="50000"/>
                    </a:schemeClr>
                  </a:solidFill>
                  <a:latin typeface="+mn-lt"/>
                  <a:cs typeface="+mn-ea"/>
                  <a:sym typeface="+mn-l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1858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0" grpId="0" animBg="1"/>
      <p:bldP spid="42" grpId="0" animBg="1"/>
      <p:bldP spid="43" grpId="0" animBg="1"/>
      <p:bldP spid="44" grpId="0" animBg="1"/>
      <p:bldP spid="45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409607" y="1364979"/>
            <a:ext cx="8782420" cy="1872000"/>
          </a:xfrm>
          <a:custGeom>
            <a:avLst/>
            <a:gdLst/>
            <a:ahLst/>
            <a:cxnLst/>
            <a:rect l="l" t="t" r="r" b="b"/>
            <a:pathLst>
              <a:path w="6586815" h="1404000">
                <a:moveTo>
                  <a:pt x="810600" y="0"/>
                </a:moveTo>
                <a:lnTo>
                  <a:pt x="6586815" y="0"/>
                </a:lnTo>
                <a:lnTo>
                  <a:pt x="6586815" y="1404000"/>
                </a:lnTo>
                <a:lnTo>
                  <a:pt x="0" y="1404000"/>
                </a:lnTo>
                <a:close/>
              </a:path>
            </a:pathLst>
          </a:custGeom>
          <a:solidFill>
            <a:srgbClr val="3A3A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3909053"/>
            <a:ext cx="5712357" cy="1872000"/>
          </a:xfrm>
          <a:custGeom>
            <a:avLst/>
            <a:gdLst/>
            <a:ahLst/>
            <a:cxnLst/>
            <a:rect l="l" t="t" r="r" b="b"/>
            <a:pathLst>
              <a:path w="4284268" h="1404000">
                <a:moveTo>
                  <a:pt x="0" y="0"/>
                </a:moveTo>
                <a:lnTo>
                  <a:pt x="4284268" y="0"/>
                </a:lnTo>
                <a:lnTo>
                  <a:pt x="3473668" y="1404000"/>
                </a:lnTo>
                <a:lnTo>
                  <a:pt x="0" y="1404000"/>
                </a:lnTo>
                <a:close/>
              </a:path>
            </a:pathLst>
          </a:custGeom>
          <a:solidFill>
            <a:srgbClr val="FAA4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0" y="1988840"/>
            <a:ext cx="10613237" cy="3024000"/>
          </a:xfrm>
          <a:custGeom>
            <a:avLst/>
            <a:gdLst/>
            <a:ahLst/>
            <a:cxnLst/>
            <a:rect l="l" t="t" r="r" b="b"/>
            <a:pathLst>
              <a:path w="7959928" h="2268000">
                <a:moveTo>
                  <a:pt x="0" y="0"/>
                </a:moveTo>
                <a:lnTo>
                  <a:pt x="7959928" y="0"/>
                </a:lnTo>
                <a:lnTo>
                  <a:pt x="6650498" y="2268000"/>
                </a:lnTo>
                <a:lnTo>
                  <a:pt x="0" y="2268000"/>
                </a:lnTo>
                <a:close/>
              </a:path>
            </a:pathLst>
          </a:custGeom>
          <a:solidFill>
            <a:srgbClr val="F265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1001541" y="1808851"/>
            <a:ext cx="596076" cy="984256"/>
          </a:xfrm>
          <a:custGeom>
            <a:avLst/>
            <a:gdLst/>
            <a:ahLst/>
            <a:cxnLst/>
            <a:rect l="l" t="t" r="r" b="b"/>
            <a:pathLst>
              <a:path w="447057" h="738192">
                <a:moveTo>
                  <a:pt x="77961" y="0"/>
                </a:moveTo>
                <a:lnTo>
                  <a:pt x="447057" y="369096"/>
                </a:lnTo>
                <a:lnTo>
                  <a:pt x="77961" y="738192"/>
                </a:lnTo>
                <a:lnTo>
                  <a:pt x="0" y="660231"/>
                </a:lnTo>
                <a:lnTo>
                  <a:pt x="293910" y="366322"/>
                </a:lnTo>
                <a:lnTo>
                  <a:pt x="2775" y="751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13" name="TextBox 9">
            <a:extLst>
              <a:ext uri="{FF2B5EF4-FFF2-40B4-BE49-F238E27FC236}">
                <a16:creationId xmlns:a16="http://schemas.microsoft.com/office/drawing/2014/main" id="{6676DF47-6D94-4C24-8BA9-154A0005BD07}"/>
              </a:ext>
            </a:extLst>
          </p:cNvPr>
          <p:cNvSpPr txBox="1"/>
          <p:nvPr/>
        </p:nvSpPr>
        <p:spPr>
          <a:xfrm>
            <a:off x="416502" y="3465600"/>
            <a:ext cx="13940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>
                <a:solidFill>
                  <a:schemeClr val="bg1"/>
                </a:solidFill>
                <a:cs typeface="+mn-ea"/>
                <a:sym typeface="+mn-lt"/>
              </a:rPr>
              <a:t>PART</a:t>
            </a:r>
            <a:endParaRPr lang="zh-CN" altLang="en-US" sz="3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4" name="TextBox 10">
            <a:extLst>
              <a:ext uri="{FF2B5EF4-FFF2-40B4-BE49-F238E27FC236}">
                <a16:creationId xmlns:a16="http://schemas.microsoft.com/office/drawing/2014/main" id="{E4B89DD2-22DC-44B0-84B5-B11FFB4047A3}"/>
              </a:ext>
            </a:extLst>
          </p:cNvPr>
          <p:cNvSpPr txBox="1"/>
          <p:nvPr/>
        </p:nvSpPr>
        <p:spPr>
          <a:xfrm>
            <a:off x="1273616" y="2537091"/>
            <a:ext cx="2229877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700" b="1" dirty="0">
                <a:solidFill>
                  <a:schemeClr val="bg1"/>
                </a:solidFill>
                <a:cs typeface="+mn-ea"/>
                <a:sym typeface="+mn-lt"/>
              </a:rPr>
              <a:t>2</a:t>
            </a:r>
            <a:endParaRPr lang="zh-CN" altLang="en-US" sz="107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5" name="TextBox 11">
            <a:extLst>
              <a:ext uri="{FF2B5EF4-FFF2-40B4-BE49-F238E27FC236}">
                <a16:creationId xmlns:a16="http://schemas.microsoft.com/office/drawing/2014/main" id="{92AB3C87-FC9A-43CF-8A48-13005B91838E}"/>
              </a:ext>
            </a:extLst>
          </p:cNvPr>
          <p:cNvSpPr txBox="1"/>
          <p:nvPr/>
        </p:nvSpPr>
        <p:spPr>
          <a:xfrm>
            <a:off x="2993441" y="2829548"/>
            <a:ext cx="38972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  <a:cs typeface="+mn-ea"/>
                <a:sym typeface="+mn-lt"/>
              </a:rPr>
              <a:t>系统扩展功能</a:t>
            </a:r>
            <a:endParaRPr lang="zh-CN" altLang="en-US" sz="48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7" name="TextBox 10">
            <a:extLst>
              <a:ext uri="{FF2B5EF4-FFF2-40B4-BE49-F238E27FC236}">
                <a16:creationId xmlns:a16="http://schemas.microsoft.com/office/drawing/2014/main" id="{52FC7519-3058-48D8-ADC5-6CA7346FC92C}"/>
              </a:ext>
            </a:extLst>
          </p:cNvPr>
          <p:cNvSpPr txBox="1"/>
          <p:nvPr/>
        </p:nvSpPr>
        <p:spPr>
          <a:xfrm>
            <a:off x="9172755" y="5534561"/>
            <a:ext cx="30192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8000" b="1" dirty="0">
                <a:solidFill>
                  <a:srgbClr val="F26521"/>
                </a:solidFill>
                <a:cs typeface="+mn-ea"/>
                <a:sym typeface="+mn-lt"/>
              </a:rPr>
              <a:t>TWO.</a:t>
            </a:r>
            <a:endParaRPr lang="zh-CN" altLang="en-US" sz="8000" b="1" dirty="0">
              <a:solidFill>
                <a:srgbClr val="F2652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61253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250"/>
                            </p:stCondLst>
                            <p:childTnLst>
                              <p:par>
                                <p:cTn id="28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750"/>
                            </p:stCondLst>
                            <p:childTnLst>
                              <p:par>
                                <p:cTn id="3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250"/>
                            </p:stCondLst>
                            <p:childTnLst>
                              <p:par>
                                <p:cTn id="4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21" grpId="0" animBg="1"/>
      <p:bldP spid="13" grpId="0"/>
      <p:bldP spid="14" grpId="0"/>
      <p:bldP spid="15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矩形 35"/>
          <p:cNvSpPr/>
          <p:nvPr/>
        </p:nvSpPr>
        <p:spPr>
          <a:xfrm rot="2400000">
            <a:off x="5983585" y="2170989"/>
            <a:ext cx="877285" cy="542723"/>
          </a:xfrm>
          <a:prstGeom prst="rect">
            <a:avLst/>
          </a:prstGeom>
          <a:gradFill flip="none" rotWithShape="0">
            <a:gsLst>
              <a:gs pos="0">
                <a:schemeClr val="tx1">
                  <a:alpha val="20000"/>
                </a:schemeClr>
              </a:gs>
              <a:gs pos="61000">
                <a:schemeClr val="bg1">
                  <a:lumMod val="95000"/>
                  <a:alpha val="34000"/>
                </a:schemeClr>
              </a:gs>
              <a:gs pos="100000">
                <a:schemeClr val="bg1">
                  <a:lumMod val="95000"/>
                  <a:alpha val="0"/>
                </a:schemeClr>
              </a:gs>
            </a:gsLst>
            <a:lin ang="3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endParaRPr lang="zh-CN" altLang="en-US" sz="1125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7" name="矩形 36"/>
          <p:cNvSpPr/>
          <p:nvPr/>
        </p:nvSpPr>
        <p:spPr>
          <a:xfrm rot="2400000">
            <a:off x="5983585" y="2979447"/>
            <a:ext cx="877285" cy="542723"/>
          </a:xfrm>
          <a:prstGeom prst="rect">
            <a:avLst/>
          </a:prstGeom>
          <a:gradFill flip="none" rotWithShape="0">
            <a:gsLst>
              <a:gs pos="0">
                <a:schemeClr val="tx1">
                  <a:alpha val="20000"/>
                </a:schemeClr>
              </a:gs>
              <a:gs pos="61000">
                <a:schemeClr val="bg1">
                  <a:lumMod val="95000"/>
                  <a:alpha val="34000"/>
                </a:schemeClr>
              </a:gs>
              <a:gs pos="100000">
                <a:schemeClr val="bg1">
                  <a:lumMod val="95000"/>
                  <a:alpha val="0"/>
                </a:schemeClr>
              </a:gs>
            </a:gsLst>
            <a:lin ang="3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endParaRPr lang="zh-CN" altLang="en-US" sz="1125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8" name="矩形 37"/>
          <p:cNvSpPr/>
          <p:nvPr/>
        </p:nvSpPr>
        <p:spPr>
          <a:xfrm rot="2400000">
            <a:off x="5983586" y="3787060"/>
            <a:ext cx="877285" cy="542723"/>
          </a:xfrm>
          <a:prstGeom prst="rect">
            <a:avLst/>
          </a:prstGeom>
          <a:gradFill flip="none" rotWithShape="0">
            <a:gsLst>
              <a:gs pos="0">
                <a:schemeClr val="tx1">
                  <a:alpha val="20000"/>
                </a:schemeClr>
              </a:gs>
              <a:gs pos="61000">
                <a:schemeClr val="bg1">
                  <a:lumMod val="95000"/>
                  <a:alpha val="34000"/>
                </a:schemeClr>
              </a:gs>
              <a:gs pos="100000">
                <a:schemeClr val="bg1">
                  <a:lumMod val="95000"/>
                  <a:alpha val="0"/>
                </a:schemeClr>
              </a:gs>
            </a:gsLst>
            <a:lin ang="3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endParaRPr lang="zh-CN" altLang="en-US" sz="1125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9" name="矩形 38"/>
          <p:cNvSpPr/>
          <p:nvPr/>
        </p:nvSpPr>
        <p:spPr>
          <a:xfrm rot="2400000">
            <a:off x="5983586" y="4592483"/>
            <a:ext cx="877285" cy="542723"/>
          </a:xfrm>
          <a:prstGeom prst="rect">
            <a:avLst/>
          </a:prstGeom>
          <a:gradFill flip="none" rotWithShape="0">
            <a:gsLst>
              <a:gs pos="0">
                <a:schemeClr val="tx1">
                  <a:alpha val="20000"/>
                </a:schemeClr>
              </a:gs>
              <a:gs pos="61000">
                <a:schemeClr val="bg1">
                  <a:lumMod val="95000"/>
                  <a:alpha val="34000"/>
                </a:schemeClr>
              </a:gs>
              <a:gs pos="100000">
                <a:schemeClr val="bg1">
                  <a:lumMod val="95000"/>
                  <a:alpha val="0"/>
                </a:schemeClr>
              </a:gs>
            </a:gsLst>
            <a:lin ang="3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endParaRPr lang="zh-CN" altLang="en-US" sz="1125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0" name="矩形 39"/>
          <p:cNvSpPr/>
          <p:nvPr/>
        </p:nvSpPr>
        <p:spPr>
          <a:xfrm rot="2400000">
            <a:off x="5983587" y="5415585"/>
            <a:ext cx="877285" cy="542723"/>
          </a:xfrm>
          <a:prstGeom prst="rect">
            <a:avLst/>
          </a:prstGeom>
          <a:gradFill flip="none" rotWithShape="0">
            <a:gsLst>
              <a:gs pos="0">
                <a:schemeClr val="tx1">
                  <a:alpha val="20000"/>
                </a:schemeClr>
              </a:gs>
              <a:gs pos="61000">
                <a:schemeClr val="bg1">
                  <a:lumMod val="95000"/>
                  <a:alpha val="34000"/>
                </a:schemeClr>
              </a:gs>
              <a:gs pos="100000">
                <a:schemeClr val="bg1">
                  <a:lumMod val="95000"/>
                  <a:alpha val="0"/>
                </a:schemeClr>
              </a:gs>
            </a:gsLst>
            <a:lin ang="3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endParaRPr lang="zh-CN" altLang="en-US" sz="1125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2" name="椭圆 1"/>
          <p:cNvSpPr/>
          <p:nvPr/>
        </p:nvSpPr>
        <p:spPr>
          <a:xfrm>
            <a:off x="5821189" y="1891780"/>
            <a:ext cx="549624" cy="54962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100">
              <a:cs typeface="+mn-ea"/>
              <a:sym typeface="+mn-lt"/>
            </a:endParaRPr>
          </a:p>
        </p:txBody>
      </p:sp>
      <p:sp>
        <p:nvSpPr>
          <p:cNvPr id="3" name="椭圆 2"/>
          <p:cNvSpPr/>
          <p:nvPr/>
        </p:nvSpPr>
        <p:spPr>
          <a:xfrm>
            <a:off x="5821189" y="2703165"/>
            <a:ext cx="549624" cy="54962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100">
              <a:cs typeface="+mn-ea"/>
              <a:sym typeface="+mn-lt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5821189" y="3514550"/>
            <a:ext cx="549624" cy="54962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100">
              <a:cs typeface="+mn-ea"/>
              <a:sym typeface="+mn-lt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5821189" y="4325935"/>
            <a:ext cx="549624" cy="54962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100">
              <a:cs typeface="+mn-ea"/>
              <a:sym typeface="+mn-lt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5821189" y="5137322"/>
            <a:ext cx="549624" cy="54962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100">
              <a:cs typeface="+mn-ea"/>
              <a:sym typeface="+mn-lt"/>
            </a:endParaRPr>
          </a:p>
        </p:txBody>
      </p:sp>
      <p:sp>
        <p:nvSpPr>
          <p:cNvPr id="31" name="椭圆 7"/>
          <p:cNvSpPr/>
          <p:nvPr/>
        </p:nvSpPr>
        <p:spPr>
          <a:xfrm>
            <a:off x="5948713" y="2014193"/>
            <a:ext cx="294575" cy="304798"/>
          </a:xfrm>
          <a:custGeom>
            <a:avLst/>
            <a:gdLst>
              <a:gd name="connsiteX0" fmla="*/ 94055 w 317452"/>
              <a:gd name="connsiteY0" fmla="*/ 135965 h 328468"/>
              <a:gd name="connsiteX1" fmla="*/ 94407 w 317452"/>
              <a:gd name="connsiteY1" fmla="*/ 136055 h 328468"/>
              <a:gd name="connsiteX2" fmla="*/ 104825 w 317452"/>
              <a:gd name="connsiteY2" fmla="*/ 158537 h 328468"/>
              <a:gd name="connsiteX3" fmla="*/ 106109 w 317452"/>
              <a:gd name="connsiteY3" fmla="*/ 161308 h 328468"/>
              <a:gd name="connsiteX4" fmla="*/ 98162 w 317452"/>
              <a:gd name="connsiteY4" fmla="*/ 160053 h 328468"/>
              <a:gd name="connsiteX5" fmla="*/ 96849 w 317452"/>
              <a:gd name="connsiteY5" fmla="*/ 160053 h 328468"/>
              <a:gd name="connsiteX6" fmla="*/ 92911 w 317452"/>
              <a:gd name="connsiteY6" fmla="*/ 137630 h 328468"/>
              <a:gd name="connsiteX7" fmla="*/ 93506 w 317452"/>
              <a:gd name="connsiteY7" fmla="*/ 136765 h 328468"/>
              <a:gd name="connsiteX8" fmla="*/ 39496 w 317452"/>
              <a:gd name="connsiteY8" fmla="*/ 115887 h 328468"/>
              <a:gd name="connsiteX9" fmla="*/ 51437 w 317452"/>
              <a:gd name="connsiteY9" fmla="*/ 165488 h 328468"/>
              <a:gd name="connsiteX10" fmla="*/ 48784 w 317452"/>
              <a:gd name="connsiteY10" fmla="*/ 166793 h 328468"/>
              <a:gd name="connsiteX11" fmla="*/ 47457 w 317452"/>
              <a:gd name="connsiteY11" fmla="*/ 170709 h 328468"/>
              <a:gd name="connsiteX12" fmla="*/ 48784 w 317452"/>
              <a:gd name="connsiteY12" fmla="*/ 173319 h 328468"/>
              <a:gd name="connsiteX13" fmla="*/ 52764 w 317452"/>
              <a:gd name="connsiteY13" fmla="*/ 175930 h 328468"/>
              <a:gd name="connsiteX14" fmla="*/ 55418 w 317452"/>
              <a:gd name="connsiteY14" fmla="*/ 174625 h 328468"/>
              <a:gd name="connsiteX15" fmla="*/ 87263 w 317452"/>
              <a:gd name="connsiteY15" fmla="*/ 216393 h 328468"/>
              <a:gd name="connsiteX16" fmla="*/ 55418 w 317452"/>
              <a:gd name="connsiteY16" fmla="*/ 230752 h 328468"/>
              <a:gd name="connsiteX17" fmla="*/ 38169 w 317452"/>
              <a:gd name="connsiteY17" fmla="*/ 224225 h 328468"/>
              <a:gd name="connsiteX18" fmla="*/ 1017 w 317452"/>
              <a:gd name="connsiteY18" fmla="*/ 147214 h 328468"/>
              <a:gd name="connsiteX19" fmla="*/ 7651 w 317452"/>
              <a:gd name="connsiteY19" fmla="*/ 128940 h 328468"/>
              <a:gd name="connsiteX20" fmla="*/ 39496 w 317452"/>
              <a:gd name="connsiteY20" fmla="*/ 115887 h 328468"/>
              <a:gd name="connsiteX21" fmla="*/ 63900 w 317452"/>
              <a:gd name="connsiteY21" fmla="*/ 106627 h 328468"/>
              <a:gd name="connsiteX22" fmla="*/ 71807 w 317452"/>
              <a:gd name="connsiteY22" fmla="*/ 114982 h 328468"/>
              <a:gd name="connsiteX23" fmla="*/ 81033 w 317452"/>
              <a:gd name="connsiteY23" fmla="*/ 133331 h 328468"/>
              <a:gd name="connsiteX24" fmla="*/ 87623 w 317452"/>
              <a:gd name="connsiteY24" fmla="*/ 130710 h 328468"/>
              <a:gd name="connsiteX25" fmla="*/ 95803 w 317452"/>
              <a:gd name="connsiteY25" fmla="*/ 133422 h 328468"/>
              <a:gd name="connsiteX26" fmla="*/ 94055 w 317452"/>
              <a:gd name="connsiteY26" fmla="*/ 135965 h 328468"/>
              <a:gd name="connsiteX27" fmla="*/ 89115 w 317452"/>
              <a:gd name="connsiteY27" fmla="*/ 134702 h 328468"/>
              <a:gd name="connsiteX28" fmla="*/ 83823 w 317452"/>
              <a:gd name="connsiteY28" fmla="*/ 137407 h 328468"/>
              <a:gd name="connsiteX29" fmla="*/ 82500 w 317452"/>
              <a:gd name="connsiteY29" fmla="*/ 137407 h 328468"/>
              <a:gd name="connsiteX30" fmla="*/ 97053 w 317452"/>
              <a:gd name="connsiteY30" fmla="*/ 169863 h 328468"/>
              <a:gd name="connsiteX31" fmla="*/ 98375 w 317452"/>
              <a:gd name="connsiteY31" fmla="*/ 169863 h 328468"/>
              <a:gd name="connsiteX32" fmla="*/ 103667 w 317452"/>
              <a:gd name="connsiteY32" fmla="*/ 167158 h 328468"/>
              <a:gd name="connsiteX33" fmla="*/ 106313 w 317452"/>
              <a:gd name="connsiteY33" fmla="*/ 161749 h 328468"/>
              <a:gd name="connsiteX34" fmla="*/ 106109 w 317452"/>
              <a:gd name="connsiteY34" fmla="*/ 161308 h 328468"/>
              <a:gd name="connsiteX35" fmla="*/ 109648 w 317452"/>
              <a:gd name="connsiteY35" fmla="*/ 161866 h 328468"/>
              <a:gd name="connsiteX36" fmla="*/ 110272 w 317452"/>
              <a:gd name="connsiteY36" fmla="*/ 161402 h 328468"/>
              <a:gd name="connsiteX37" fmla="*/ 110522 w 317452"/>
              <a:gd name="connsiteY37" fmla="*/ 164622 h 328468"/>
              <a:gd name="connsiteX38" fmla="*/ 106074 w 317452"/>
              <a:gd name="connsiteY38" fmla="*/ 170028 h 328468"/>
              <a:gd name="connsiteX39" fmla="*/ 99484 w 317452"/>
              <a:gd name="connsiteY39" fmla="*/ 172650 h 328468"/>
              <a:gd name="connsiteX40" fmla="*/ 107391 w 317452"/>
              <a:gd name="connsiteY40" fmla="*/ 192309 h 328468"/>
              <a:gd name="connsiteX41" fmla="*/ 100802 w 317452"/>
              <a:gd name="connsiteY41" fmla="*/ 211968 h 328468"/>
              <a:gd name="connsiteX42" fmla="*/ 91576 w 317452"/>
              <a:gd name="connsiteY42" fmla="*/ 215900 h 328468"/>
              <a:gd name="connsiteX43" fmla="*/ 59946 w 317452"/>
              <a:gd name="connsiteY43" fmla="*/ 172650 h 328468"/>
              <a:gd name="connsiteX44" fmla="*/ 62582 w 317452"/>
              <a:gd name="connsiteY44" fmla="*/ 171339 h 328468"/>
              <a:gd name="connsiteX45" fmla="*/ 63900 w 317452"/>
              <a:gd name="connsiteY45" fmla="*/ 166097 h 328468"/>
              <a:gd name="connsiteX46" fmla="*/ 62582 w 317452"/>
              <a:gd name="connsiteY46" fmla="*/ 163475 h 328468"/>
              <a:gd name="connsiteX47" fmla="*/ 58628 w 317452"/>
              <a:gd name="connsiteY47" fmla="*/ 162165 h 328468"/>
              <a:gd name="connsiteX48" fmla="*/ 54674 w 317452"/>
              <a:gd name="connsiteY48" fmla="*/ 163475 h 328468"/>
              <a:gd name="connsiteX49" fmla="*/ 42813 w 317452"/>
              <a:gd name="connsiteY49" fmla="*/ 111051 h 328468"/>
              <a:gd name="connsiteX50" fmla="*/ 52038 w 317452"/>
              <a:gd name="connsiteY50" fmla="*/ 107119 h 328468"/>
              <a:gd name="connsiteX51" fmla="*/ 63900 w 317452"/>
              <a:gd name="connsiteY51" fmla="*/ 106627 h 328468"/>
              <a:gd name="connsiteX52" fmla="*/ 221560 w 317452"/>
              <a:gd name="connsiteY52" fmla="*/ 67725 h 328468"/>
              <a:gd name="connsiteX53" fmla="*/ 239938 w 317452"/>
              <a:gd name="connsiteY53" fmla="*/ 67725 h 328468"/>
              <a:gd name="connsiteX54" fmla="*/ 249127 w 317452"/>
              <a:gd name="connsiteY54" fmla="*/ 90147 h 328468"/>
              <a:gd name="connsiteX55" fmla="*/ 249127 w 317452"/>
              <a:gd name="connsiteY55" fmla="*/ 99380 h 328468"/>
              <a:gd name="connsiteX56" fmla="*/ 259629 w 317452"/>
              <a:gd name="connsiteY56" fmla="*/ 162691 h 328468"/>
              <a:gd name="connsiteX57" fmla="*/ 300324 w 317452"/>
              <a:gd name="connsiteY57" fmla="*/ 193027 h 328468"/>
              <a:gd name="connsiteX58" fmla="*/ 304262 w 317452"/>
              <a:gd name="connsiteY58" fmla="*/ 215450 h 328468"/>
              <a:gd name="connsiteX59" fmla="*/ 283258 w 317452"/>
              <a:gd name="connsiteY59" fmla="*/ 219407 h 328468"/>
              <a:gd name="connsiteX60" fmla="*/ 281946 w 317452"/>
              <a:gd name="connsiteY60" fmla="*/ 218088 h 328468"/>
              <a:gd name="connsiteX61" fmla="*/ 236000 w 317452"/>
              <a:gd name="connsiteY61" fmla="*/ 185113 h 328468"/>
              <a:gd name="connsiteX62" fmla="*/ 229436 w 317452"/>
              <a:gd name="connsiteY62" fmla="*/ 174562 h 328468"/>
              <a:gd name="connsiteX63" fmla="*/ 224185 w 317452"/>
              <a:gd name="connsiteY63" fmla="*/ 145544 h 328468"/>
              <a:gd name="connsiteX64" fmla="*/ 196617 w 317452"/>
              <a:gd name="connsiteY64" fmla="*/ 194346 h 328468"/>
              <a:gd name="connsiteX65" fmla="*/ 229436 w 317452"/>
              <a:gd name="connsiteY65" fmla="*/ 243148 h 328468"/>
              <a:gd name="connsiteX66" fmla="*/ 230749 w 317452"/>
              <a:gd name="connsiteY66" fmla="*/ 265571 h 328468"/>
              <a:gd name="connsiteX67" fmla="*/ 195305 w 317452"/>
              <a:gd name="connsiteY67" fmla="*/ 318329 h 328468"/>
              <a:gd name="connsiteX68" fmla="*/ 169050 w 317452"/>
              <a:gd name="connsiteY68" fmla="*/ 323605 h 328468"/>
              <a:gd name="connsiteX69" fmla="*/ 167737 w 317452"/>
              <a:gd name="connsiteY69" fmla="*/ 323605 h 328468"/>
              <a:gd name="connsiteX70" fmla="*/ 162486 w 317452"/>
              <a:gd name="connsiteY70" fmla="*/ 297226 h 328468"/>
              <a:gd name="connsiteX71" fmla="*/ 191366 w 317452"/>
              <a:gd name="connsiteY71" fmla="*/ 255019 h 328468"/>
              <a:gd name="connsiteX72" fmla="*/ 167737 w 317452"/>
              <a:gd name="connsiteY72" fmla="*/ 220726 h 328468"/>
              <a:gd name="connsiteX73" fmla="*/ 70594 w 317452"/>
              <a:gd name="connsiteY73" fmla="*/ 322286 h 328468"/>
              <a:gd name="connsiteX74" fmla="*/ 46965 w 317452"/>
              <a:gd name="connsiteY74" fmla="*/ 326243 h 328468"/>
              <a:gd name="connsiteX75" fmla="*/ 44339 w 317452"/>
              <a:gd name="connsiteY75" fmla="*/ 322286 h 328468"/>
              <a:gd name="connsiteX76" fmla="*/ 43027 w 317452"/>
              <a:gd name="connsiteY76" fmla="*/ 295907 h 328468"/>
              <a:gd name="connsiteX77" fmla="*/ 144108 w 317452"/>
              <a:gd name="connsiteY77" fmla="*/ 189070 h 328468"/>
              <a:gd name="connsiteX78" fmla="*/ 148046 w 317452"/>
              <a:gd name="connsiteY78" fmla="*/ 177200 h 328468"/>
              <a:gd name="connsiteX79" fmla="*/ 190054 w 317452"/>
              <a:gd name="connsiteY79" fmla="*/ 103337 h 328468"/>
              <a:gd name="connsiteX80" fmla="*/ 151984 w 317452"/>
              <a:gd name="connsiteY80" fmla="*/ 107294 h 328468"/>
              <a:gd name="connsiteX81" fmla="*/ 119166 w 317452"/>
              <a:gd name="connsiteY81" fmla="*/ 154777 h 328468"/>
              <a:gd name="connsiteX82" fmla="*/ 110272 w 317452"/>
              <a:gd name="connsiteY82" fmla="*/ 161402 h 328468"/>
              <a:gd name="connsiteX83" fmla="*/ 110027 w 317452"/>
              <a:gd name="connsiteY83" fmla="*/ 158233 h 328468"/>
              <a:gd name="connsiteX84" fmla="*/ 99484 w 317452"/>
              <a:gd name="connsiteY84" fmla="*/ 134642 h 328468"/>
              <a:gd name="connsiteX85" fmla="*/ 95803 w 317452"/>
              <a:gd name="connsiteY85" fmla="*/ 133422 h 328468"/>
              <a:gd name="connsiteX86" fmla="*/ 97670 w 317452"/>
              <a:gd name="connsiteY86" fmla="*/ 130706 h 328468"/>
              <a:gd name="connsiteX87" fmla="*/ 130980 w 317452"/>
              <a:gd name="connsiteY87" fmla="*/ 82234 h 328468"/>
              <a:gd name="connsiteX88" fmla="*/ 141482 w 317452"/>
              <a:gd name="connsiteY88" fmla="*/ 75639 h 328468"/>
              <a:gd name="connsiteX89" fmla="*/ 221560 w 317452"/>
              <a:gd name="connsiteY89" fmla="*/ 67725 h 328468"/>
              <a:gd name="connsiteX90" fmla="*/ 276970 w 317452"/>
              <a:gd name="connsiteY90" fmla="*/ 0 h 328468"/>
              <a:gd name="connsiteX91" fmla="*/ 317452 w 317452"/>
              <a:gd name="connsiteY91" fmla="*/ 39688 h 328468"/>
              <a:gd name="connsiteX92" fmla="*/ 276970 w 317452"/>
              <a:gd name="connsiteY92" fmla="*/ 79376 h 328468"/>
              <a:gd name="connsiteX93" fmla="*/ 236488 w 317452"/>
              <a:gd name="connsiteY93" fmla="*/ 39688 h 328468"/>
              <a:gd name="connsiteX94" fmla="*/ 276970 w 317452"/>
              <a:gd name="connsiteY94" fmla="*/ 0 h 328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317452" h="328468">
                <a:moveTo>
                  <a:pt x="94055" y="135965"/>
                </a:moveTo>
                <a:lnTo>
                  <a:pt x="94407" y="136055"/>
                </a:lnTo>
                <a:cubicBezTo>
                  <a:pt x="100360" y="148902"/>
                  <a:pt x="103337" y="155325"/>
                  <a:pt x="104825" y="158537"/>
                </a:cubicBezTo>
                <a:lnTo>
                  <a:pt x="106109" y="161308"/>
                </a:lnTo>
                <a:lnTo>
                  <a:pt x="98162" y="160053"/>
                </a:lnTo>
                <a:cubicBezTo>
                  <a:pt x="98162" y="160053"/>
                  <a:pt x="96849" y="160053"/>
                  <a:pt x="96849" y="160053"/>
                </a:cubicBezTo>
                <a:cubicBezTo>
                  <a:pt x="90285" y="154777"/>
                  <a:pt x="87660" y="144225"/>
                  <a:pt x="92911" y="137630"/>
                </a:cubicBezTo>
                <a:cubicBezTo>
                  <a:pt x="92911" y="137630"/>
                  <a:pt x="92911" y="137630"/>
                  <a:pt x="93506" y="136765"/>
                </a:cubicBezTo>
                <a:close/>
                <a:moveTo>
                  <a:pt x="39496" y="115887"/>
                </a:moveTo>
                <a:cubicBezTo>
                  <a:pt x="39496" y="115887"/>
                  <a:pt x="39496" y="115887"/>
                  <a:pt x="51437" y="165488"/>
                </a:cubicBezTo>
                <a:cubicBezTo>
                  <a:pt x="51437" y="165488"/>
                  <a:pt x="51437" y="165488"/>
                  <a:pt x="48784" y="166793"/>
                </a:cubicBezTo>
                <a:cubicBezTo>
                  <a:pt x="47457" y="166793"/>
                  <a:pt x="47457" y="169403"/>
                  <a:pt x="47457" y="170709"/>
                </a:cubicBezTo>
                <a:cubicBezTo>
                  <a:pt x="47457" y="170709"/>
                  <a:pt x="47457" y="170709"/>
                  <a:pt x="48784" y="173319"/>
                </a:cubicBezTo>
                <a:cubicBezTo>
                  <a:pt x="50111" y="175930"/>
                  <a:pt x="51437" y="175930"/>
                  <a:pt x="52764" y="175930"/>
                </a:cubicBezTo>
                <a:lnTo>
                  <a:pt x="55418" y="174625"/>
                </a:lnTo>
                <a:cubicBezTo>
                  <a:pt x="55418" y="174625"/>
                  <a:pt x="55418" y="174625"/>
                  <a:pt x="87263" y="216393"/>
                </a:cubicBezTo>
                <a:cubicBezTo>
                  <a:pt x="87263" y="216393"/>
                  <a:pt x="87263" y="216393"/>
                  <a:pt x="55418" y="230752"/>
                </a:cubicBezTo>
                <a:cubicBezTo>
                  <a:pt x="48784" y="233362"/>
                  <a:pt x="40823" y="230752"/>
                  <a:pt x="38169" y="224225"/>
                </a:cubicBezTo>
                <a:cubicBezTo>
                  <a:pt x="38169" y="224225"/>
                  <a:pt x="38169" y="224225"/>
                  <a:pt x="1017" y="147214"/>
                </a:cubicBezTo>
                <a:cubicBezTo>
                  <a:pt x="-1637" y="140687"/>
                  <a:pt x="1017" y="132856"/>
                  <a:pt x="7651" y="128940"/>
                </a:cubicBezTo>
                <a:cubicBezTo>
                  <a:pt x="7651" y="128940"/>
                  <a:pt x="7651" y="128940"/>
                  <a:pt x="39496" y="115887"/>
                </a:cubicBezTo>
                <a:close/>
                <a:moveTo>
                  <a:pt x="63900" y="106627"/>
                </a:moveTo>
                <a:cubicBezTo>
                  <a:pt x="67524" y="108102"/>
                  <a:pt x="70489" y="111051"/>
                  <a:pt x="71807" y="114982"/>
                </a:cubicBezTo>
                <a:cubicBezTo>
                  <a:pt x="71807" y="114982"/>
                  <a:pt x="71807" y="114982"/>
                  <a:pt x="81033" y="133331"/>
                </a:cubicBezTo>
                <a:cubicBezTo>
                  <a:pt x="81033" y="133331"/>
                  <a:pt x="81033" y="133331"/>
                  <a:pt x="87623" y="130710"/>
                </a:cubicBezTo>
                <a:lnTo>
                  <a:pt x="95803" y="133422"/>
                </a:lnTo>
                <a:lnTo>
                  <a:pt x="94055" y="135965"/>
                </a:lnTo>
                <a:lnTo>
                  <a:pt x="89115" y="134702"/>
                </a:lnTo>
                <a:cubicBezTo>
                  <a:pt x="89115" y="134702"/>
                  <a:pt x="89115" y="134702"/>
                  <a:pt x="83823" y="137407"/>
                </a:cubicBezTo>
                <a:cubicBezTo>
                  <a:pt x="83823" y="137407"/>
                  <a:pt x="82500" y="137407"/>
                  <a:pt x="82500" y="137407"/>
                </a:cubicBezTo>
                <a:cubicBezTo>
                  <a:pt x="82500" y="137407"/>
                  <a:pt x="82500" y="137407"/>
                  <a:pt x="97053" y="169863"/>
                </a:cubicBezTo>
                <a:cubicBezTo>
                  <a:pt x="97053" y="169863"/>
                  <a:pt x="97053" y="169863"/>
                  <a:pt x="98375" y="169863"/>
                </a:cubicBezTo>
                <a:lnTo>
                  <a:pt x="103667" y="167158"/>
                </a:lnTo>
                <a:cubicBezTo>
                  <a:pt x="106313" y="165806"/>
                  <a:pt x="106313" y="163101"/>
                  <a:pt x="106313" y="161749"/>
                </a:cubicBezTo>
                <a:lnTo>
                  <a:pt x="106109" y="161308"/>
                </a:lnTo>
                <a:lnTo>
                  <a:pt x="109648" y="161866"/>
                </a:lnTo>
                <a:lnTo>
                  <a:pt x="110272" y="161402"/>
                </a:lnTo>
                <a:lnTo>
                  <a:pt x="110522" y="164622"/>
                </a:lnTo>
                <a:cubicBezTo>
                  <a:pt x="109698" y="166752"/>
                  <a:pt x="108051" y="168718"/>
                  <a:pt x="106074" y="170028"/>
                </a:cubicBezTo>
                <a:cubicBezTo>
                  <a:pt x="106074" y="170028"/>
                  <a:pt x="106074" y="170028"/>
                  <a:pt x="99484" y="172650"/>
                </a:cubicBezTo>
                <a:cubicBezTo>
                  <a:pt x="99484" y="172650"/>
                  <a:pt x="99484" y="172650"/>
                  <a:pt x="107391" y="192309"/>
                </a:cubicBezTo>
                <a:cubicBezTo>
                  <a:pt x="111345" y="198862"/>
                  <a:pt x="107391" y="208036"/>
                  <a:pt x="100802" y="211968"/>
                </a:cubicBezTo>
                <a:cubicBezTo>
                  <a:pt x="100802" y="211968"/>
                  <a:pt x="100802" y="211968"/>
                  <a:pt x="91576" y="215900"/>
                </a:cubicBezTo>
                <a:cubicBezTo>
                  <a:pt x="91576" y="215900"/>
                  <a:pt x="91576" y="215900"/>
                  <a:pt x="59946" y="172650"/>
                </a:cubicBezTo>
                <a:cubicBezTo>
                  <a:pt x="59946" y="172650"/>
                  <a:pt x="59946" y="172650"/>
                  <a:pt x="62582" y="171339"/>
                </a:cubicBezTo>
                <a:cubicBezTo>
                  <a:pt x="65218" y="170028"/>
                  <a:pt x="65218" y="167407"/>
                  <a:pt x="63900" y="166097"/>
                </a:cubicBezTo>
                <a:cubicBezTo>
                  <a:pt x="63900" y="166097"/>
                  <a:pt x="63900" y="166097"/>
                  <a:pt x="62582" y="163475"/>
                </a:cubicBezTo>
                <a:cubicBezTo>
                  <a:pt x="62582" y="162165"/>
                  <a:pt x="59946" y="160854"/>
                  <a:pt x="58628" y="162165"/>
                </a:cubicBezTo>
                <a:cubicBezTo>
                  <a:pt x="58628" y="162165"/>
                  <a:pt x="58628" y="162165"/>
                  <a:pt x="54674" y="163475"/>
                </a:cubicBezTo>
                <a:cubicBezTo>
                  <a:pt x="54674" y="163475"/>
                  <a:pt x="54674" y="163475"/>
                  <a:pt x="42813" y="111051"/>
                </a:cubicBezTo>
                <a:cubicBezTo>
                  <a:pt x="42813" y="111051"/>
                  <a:pt x="42813" y="111051"/>
                  <a:pt x="52038" y="107119"/>
                </a:cubicBezTo>
                <a:cubicBezTo>
                  <a:pt x="55992" y="105153"/>
                  <a:pt x="60275" y="105153"/>
                  <a:pt x="63900" y="106627"/>
                </a:cubicBezTo>
                <a:close/>
                <a:moveTo>
                  <a:pt x="221560" y="67725"/>
                </a:moveTo>
                <a:cubicBezTo>
                  <a:pt x="226810" y="65087"/>
                  <a:pt x="234687" y="65087"/>
                  <a:pt x="239938" y="67725"/>
                </a:cubicBezTo>
                <a:cubicBezTo>
                  <a:pt x="247814" y="73001"/>
                  <a:pt x="250440" y="80915"/>
                  <a:pt x="249127" y="90147"/>
                </a:cubicBezTo>
                <a:cubicBezTo>
                  <a:pt x="249127" y="92785"/>
                  <a:pt x="249127" y="96742"/>
                  <a:pt x="249127" y="99380"/>
                </a:cubicBezTo>
                <a:cubicBezTo>
                  <a:pt x="249127" y="99380"/>
                  <a:pt x="249127" y="99380"/>
                  <a:pt x="259629" y="162691"/>
                </a:cubicBezTo>
                <a:cubicBezTo>
                  <a:pt x="259629" y="162691"/>
                  <a:pt x="259629" y="162691"/>
                  <a:pt x="300324" y="193027"/>
                </a:cubicBezTo>
                <a:cubicBezTo>
                  <a:pt x="308200" y="198303"/>
                  <a:pt x="309513" y="207536"/>
                  <a:pt x="304262" y="215450"/>
                </a:cubicBezTo>
                <a:cubicBezTo>
                  <a:pt x="299011" y="222045"/>
                  <a:pt x="289822" y="223363"/>
                  <a:pt x="283258" y="219407"/>
                </a:cubicBezTo>
                <a:cubicBezTo>
                  <a:pt x="283258" y="219407"/>
                  <a:pt x="281946" y="219407"/>
                  <a:pt x="281946" y="218088"/>
                </a:cubicBezTo>
                <a:cubicBezTo>
                  <a:pt x="281946" y="218088"/>
                  <a:pt x="281946" y="218088"/>
                  <a:pt x="236000" y="185113"/>
                </a:cubicBezTo>
                <a:cubicBezTo>
                  <a:pt x="232061" y="182475"/>
                  <a:pt x="230749" y="178518"/>
                  <a:pt x="229436" y="174562"/>
                </a:cubicBezTo>
                <a:cubicBezTo>
                  <a:pt x="229436" y="174562"/>
                  <a:pt x="229436" y="174562"/>
                  <a:pt x="224185" y="145544"/>
                </a:cubicBezTo>
                <a:cubicBezTo>
                  <a:pt x="224185" y="145544"/>
                  <a:pt x="224185" y="145544"/>
                  <a:pt x="196617" y="194346"/>
                </a:cubicBezTo>
                <a:cubicBezTo>
                  <a:pt x="196617" y="194346"/>
                  <a:pt x="196617" y="194346"/>
                  <a:pt x="229436" y="243148"/>
                </a:cubicBezTo>
                <a:cubicBezTo>
                  <a:pt x="234687" y="249743"/>
                  <a:pt x="234687" y="258976"/>
                  <a:pt x="230749" y="265571"/>
                </a:cubicBezTo>
                <a:cubicBezTo>
                  <a:pt x="230749" y="265571"/>
                  <a:pt x="230749" y="265571"/>
                  <a:pt x="195305" y="318329"/>
                </a:cubicBezTo>
                <a:cubicBezTo>
                  <a:pt x="188741" y="326243"/>
                  <a:pt x="178239" y="328881"/>
                  <a:pt x="169050" y="323605"/>
                </a:cubicBezTo>
                <a:cubicBezTo>
                  <a:pt x="169050" y="323605"/>
                  <a:pt x="169050" y="323605"/>
                  <a:pt x="167737" y="323605"/>
                </a:cubicBezTo>
                <a:cubicBezTo>
                  <a:pt x="159861" y="318329"/>
                  <a:pt x="157235" y="305140"/>
                  <a:pt x="162486" y="297226"/>
                </a:cubicBezTo>
                <a:cubicBezTo>
                  <a:pt x="162486" y="297226"/>
                  <a:pt x="162486" y="297226"/>
                  <a:pt x="191366" y="255019"/>
                </a:cubicBezTo>
                <a:cubicBezTo>
                  <a:pt x="191366" y="255019"/>
                  <a:pt x="191366" y="255019"/>
                  <a:pt x="167737" y="220726"/>
                </a:cubicBezTo>
                <a:cubicBezTo>
                  <a:pt x="167737" y="220726"/>
                  <a:pt x="167737" y="220726"/>
                  <a:pt x="70594" y="322286"/>
                </a:cubicBezTo>
                <a:cubicBezTo>
                  <a:pt x="65343" y="328881"/>
                  <a:pt x="54841" y="330200"/>
                  <a:pt x="46965" y="326243"/>
                </a:cubicBezTo>
                <a:cubicBezTo>
                  <a:pt x="45652" y="324924"/>
                  <a:pt x="44339" y="323605"/>
                  <a:pt x="44339" y="322286"/>
                </a:cubicBezTo>
                <a:cubicBezTo>
                  <a:pt x="36463" y="315691"/>
                  <a:pt x="36463" y="303821"/>
                  <a:pt x="43027" y="295907"/>
                </a:cubicBezTo>
                <a:cubicBezTo>
                  <a:pt x="43027" y="295907"/>
                  <a:pt x="43027" y="295907"/>
                  <a:pt x="144108" y="189070"/>
                </a:cubicBezTo>
                <a:cubicBezTo>
                  <a:pt x="144108" y="185113"/>
                  <a:pt x="145421" y="181156"/>
                  <a:pt x="148046" y="177200"/>
                </a:cubicBezTo>
                <a:cubicBezTo>
                  <a:pt x="148046" y="177200"/>
                  <a:pt x="148046" y="177200"/>
                  <a:pt x="190054" y="103337"/>
                </a:cubicBezTo>
                <a:cubicBezTo>
                  <a:pt x="190054" y="103337"/>
                  <a:pt x="190054" y="103337"/>
                  <a:pt x="151984" y="107294"/>
                </a:cubicBezTo>
                <a:cubicBezTo>
                  <a:pt x="151984" y="107294"/>
                  <a:pt x="151984" y="107294"/>
                  <a:pt x="119166" y="154777"/>
                </a:cubicBezTo>
                <a:lnTo>
                  <a:pt x="110272" y="161402"/>
                </a:lnTo>
                <a:lnTo>
                  <a:pt x="110027" y="158233"/>
                </a:lnTo>
                <a:cubicBezTo>
                  <a:pt x="99484" y="134642"/>
                  <a:pt x="99484" y="134642"/>
                  <a:pt x="99484" y="134642"/>
                </a:cubicBezTo>
                <a:lnTo>
                  <a:pt x="95803" y="133422"/>
                </a:lnTo>
                <a:lnTo>
                  <a:pt x="97670" y="130706"/>
                </a:lnTo>
                <a:cubicBezTo>
                  <a:pt x="102428" y="123781"/>
                  <a:pt x="111946" y="109932"/>
                  <a:pt x="130980" y="82234"/>
                </a:cubicBezTo>
                <a:cubicBezTo>
                  <a:pt x="133606" y="78277"/>
                  <a:pt x="137544" y="75639"/>
                  <a:pt x="141482" y="75639"/>
                </a:cubicBezTo>
                <a:cubicBezTo>
                  <a:pt x="141482" y="75639"/>
                  <a:pt x="141482" y="75639"/>
                  <a:pt x="221560" y="67725"/>
                </a:cubicBezTo>
                <a:close/>
                <a:moveTo>
                  <a:pt x="276970" y="0"/>
                </a:moveTo>
                <a:cubicBezTo>
                  <a:pt x="299328" y="0"/>
                  <a:pt x="317452" y="17769"/>
                  <a:pt x="317452" y="39688"/>
                </a:cubicBezTo>
                <a:cubicBezTo>
                  <a:pt x="317452" y="61607"/>
                  <a:pt x="299328" y="79376"/>
                  <a:pt x="276970" y="79376"/>
                </a:cubicBezTo>
                <a:cubicBezTo>
                  <a:pt x="254612" y="79376"/>
                  <a:pt x="236488" y="61607"/>
                  <a:pt x="236488" y="39688"/>
                </a:cubicBezTo>
                <a:cubicBezTo>
                  <a:pt x="236488" y="17769"/>
                  <a:pt x="254612" y="0"/>
                  <a:pt x="27697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2100">
              <a:cs typeface="+mn-ea"/>
              <a:sym typeface="+mn-lt"/>
            </a:endParaRPr>
          </a:p>
        </p:txBody>
      </p:sp>
      <p:sp>
        <p:nvSpPr>
          <p:cNvPr id="32" name="椭圆 8"/>
          <p:cNvSpPr/>
          <p:nvPr/>
        </p:nvSpPr>
        <p:spPr>
          <a:xfrm>
            <a:off x="5943602" y="2825578"/>
            <a:ext cx="304798" cy="304798"/>
          </a:xfrm>
          <a:custGeom>
            <a:avLst/>
            <a:gdLst>
              <a:gd name="connsiteX0" fmla="*/ 157638 w 338138"/>
              <a:gd name="connsiteY0" fmla="*/ 144463 h 338138"/>
              <a:gd name="connsiteX1" fmla="*/ 165544 w 338138"/>
              <a:gd name="connsiteY1" fmla="*/ 148443 h 338138"/>
              <a:gd name="connsiteX2" fmla="*/ 249865 w 338138"/>
              <a:gd name="connsiteY2" fmla="*/ 233341 h 338138"/>
              <a:gd name="connsiteX3" fmla="*/ 280167 w 338138"/>
              <a:gd name="connsiteY3" fmla="*/ 232015 h 338138"/>
              <a:gd name="connsiteX4" fmla="*/ 286755 w 338138"/>
              <a:gd name="connsiteY4" fmla="*/ 234668 h 338138"/>
              <a:gd name="connsiteX5" fmla="*/ 335503 w 338138"/>
              <a:gd name="connsiteY5" fmla="*/ 283750 h 338138"/>
              <a:gd name="connsiteX6" fmla="*/ 338138 w 338138"/>
              <a:gd name="connsiteY6" fmla="*/ 293036 h 338138"/>
              <a:gd name="connsiteX7" fmla="*/ 330233 w 338138"/>
              <a:gd name="connsiteY7" fmla="*/ 298342 h 338138"/>
              <a:gd name="connsiteX8" fmla="*/ 311788 w 338138"/>
              <a:gd name="connsiteY8" fmla="*/ 303648 h 338138"/>
              <a:gd name="connsiteX9" fmla="*/ 303883 w 338138"/>
              <a:gd name="connsiteY9" fmla="*/ 310281 h 338138"/>
              <a:gd name="connsiteX10" fmla="*/ 299930 w 338138"/>
              <a:gd name="connsiteY10" fmla="*/ 331505 h 338138"/>
              <a:gd name="connsiteX11" fmla="*/ 293343 w 338138"/>
              <a:gd name="connsiteY11" fmla="*/ 338138 h 338138"/>
              <a:gd name="connsiteX12" fmla="*/ 290708 w 338138"/>
              <a:gd name="connsiteY12" fmla="*/ 338138 h 338138"/>
              <a:gd name="connsiteX13" fmla="*/ 284120 w 338138"/>
              <a:gd name="connsiteY13" fmla="*/ 335485 h 338138"/>
              <a:gd name="connsiteX14" fmla="*/ 235372 w 338138"/>
              <a:gd name="connsiteY14" fmla="*/ 286403 h 338138"/>
              <a:gd name="connsiteX15" fmla="*/ 232737 w 338138"/>
              <a:gd name="connsiteY15" fmla="*/ 279770 h 338138"/>
              <a:gd name="connsiteX16" fmla="*/ 234054 w 338138"/>
              <a:gd name="connsiteY16" fmla="*/ 249260 h 338138"/>
              <a:gd name="connsiteX17" fmla="*/ 149733 w 338138"/>
              <a:gd name="connsiteY17" fmla="*/ 164361 h 338138"/>
              <a:gd name="connsiteX18" fmla="*/ 149733 w 338138"/>
              <a:gd name="connsiteY18" fmla="*/ 148443 h 338138"/>
              <a:gd name="connsiteX19" fmla="*/ 157638 w 338138"/>
              <a:gd name="connsiteY19" fmla="*/ 144463 h 338138"/>
              <a:gd name="connsiteX20" fmla="*/ 145922 w 338138"/>
              <a:gd name="connsiteY20" fmla="*/ 120650 h 338138"/>
              <a:gd name="connsiteX21" fmla="*/ 169863 w 338138"/>
              <a:gd name="connsiteY21" fmla="*/ 137383 h 338138"/>
              <a:gd name="connsiteX22" fmla="*/ 157893 w 338138"/>
              <a:gd name="connsiteY22" fmla="*/ 133522 h 338138"/>
              <a:gd name="connsiteX23" fmla="*/ 141931 w 338138"/>
              <a:gd name="connsiteY23" fmla="*/ 141245 h 338138"/>
              <a:gd name="connsiteX24" fmla="*/ 137941 w 338138"/>
              <a:gd name="connsiteY24" fmla="*/ 168275 h 338138"/>
              <a:gd name="connsiteX25" fmla="*/ 120650 w 338138"/>
              <a:gd name="connsiteY25" fmla="*/ 145106 h 338138"/>
              <a:gd name="connsiteX26" fmla="*/ 145922 w 338138"/>
              <a:gd name="connsiteY26" fmla="*/ 120650 h 338138"/>
              <a:gd name="connsiteX27" fmla="*/ 146051 w 338138"/>
              <a:gd name="connsiteY27" fmla="*/ 60325 h 338138"/>
              <a:gd name="connsiteX28" fmla="*/ 230188 w 338138"/>
              <a:gd name="connsiteY28" fmla="*/ 145257 h 338138"/>
              <a:gd name="connsiteX29" fmla="*/ 219671 w 338138"/>
              <a:gd name="connsiteY29" fmla="*/ 186395 h 338138"/>
              <a:gd name="connsiteX30" fmla="*/ 193378 w 338138"/>
              <a:gd name="connsiteY30" fmla="*/ 161181 h 338138"/>
              <a:gd name="connsiteX31" fmla="*/ 196007 w 338138"/>
              <a:gd name="connsiteY31" fmla="*/ 145257 h 338138"/>
              <a:gd name="connsiteX32" fmla="*/ 146051 w 338138"/>
              <a:gd name="connsiteY32" fmla="*/ 94828 h 338138"/>
              <a:gd name="connsiteX33" fmla="*/ 96094 w 338138"/>
              <a:gd name="connsiteY33" fmla="*/ 145257 h 338138"/>
              <a:gd name="connsiteX34" fmla="*/ 146051 w 338138"/>
              <a:gd name="connsiteY34" fmla="*/ 195685 h 338138"/>
              <a:gd name="connsiteX35" fmla="*/ 161827 w 338138"/>
              <a:gd name="connsiteY35" fmla="*/ 193031 h 338138"/>
              <a:gd name="connsiteX36" fmla="*/ 188119 w 338138"/>
              <a:gd name="connsiteY36" fmla="*/ 219572 h 338138"/>
              <a:gd name="connsiteX37" fmla="*/ 146051 w 338138"/>
              <a:gd name="connsiteY37" fmla="*/ 230188 h 338138"/>
              <a:gd name="connsiteX38" fmla="*/ 61913 w 338138"/>
              <a:gd name="connsiteY38" fmla="*/ 145257 h 338138"/>
              <a:gd name="connsiteX39" fmla="*/ 146051 w 338138"/>
              <a:gd name="connsiteY39" fmla="*/ 60325 h 338138"/>
              <a:gd name="connsiteX40" fmla="*/ 145257 w 338138"/>
              <a:gd name="connsiteY40" fmla="*/ 0 h 338138"/>
              <a:gd name="connsiteX41" fmla="*/ 290513 w 338138"/>
              <a:gd name="connsiteY41" fmla="*/ 145257 h 338138"/>
              <a:gd name="connsiteX42" fmla="*/ 269385 w 338138"/>
              <a:gd name="connsiteY42" fmla="*/ 221846 h 338138"/>
              <a:gd name="connsiteX43" fmla="*/ 254859 w 338138"/>
              <a:gd name="connsiteY43" fmla="*/ 221846 h 338138"/>
              <a:gd name="connsiteX44" fmla="*/ 239013 w 338138"/>
              <a:gd name="connsiteY44" fmla="*/ 206000 h 338138"/>
              <a:gd name="connsiteX45" fmla="*/ 256180 w 338138"/>
              <a:gd name="connsiteY45" fmla="*/ 145257 h 338138"/>
              <a:gd name="connsiteX46" fmla="*/ 145257 w 338138"/>
              <a:gd name="connsiteY46" fmla="*/ 34333 h 338138"/>
              <a:gd name="connsiteX47" fmla="*/ 34333 w 338138"/>
              <a:gd name="connsiteY47" fmla="*/ 145257 h 338138"/>
              <a:gd name="connsiteX48" fmla="*/ 145257 w 338138"/>
              <a:gd name="connsiteY48" fmla="*/ 256180 h 338138"/>
              <a:gd name="connsiteX49" fmla="*/ 206000 w 338138"/>
              <a:gd name="connsiteY49" fmla="*/ 239013 h 338138"/>
              <a:gd name="connsiteX50" fmla="*/ 221847 w 338138"/>
              <a:gd name="connsiteY50" fmla="*/ 254859 h 338138"/>
              <a:gd name="connsiteX51" fmla="*/ 221847 w 338138"/>
              <a:gd name="connsiteY51" fmla="*/ 269385 h 338138"/>
              <a:gd name="connsiteX52" fmla="*/ 145257 w 338138"/>
              <a:gd name="connsiteY52" fmla="*/ 290513 h 338138"/>
              <a:gd name="connsiteX53" fmla="*/ 0 w 338138"/>
              <a:gd name="connsiteY53" fmla="*/ 145257 h 338138"/>
              <a:gd name="connsiteX54" fmla="*/ 145257 w 338138"/>
              <a:gd name="connsiteY54" fmla="*/ 0 h 33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338138" h="338138">
                <a:moveTo>
                  <a:pt x="157638" y="144463"/>
                </a:moveTo>
                <a:cubicBezTo>
                  <a:pt x="160273" y="144463"/>
                  <a:pt x="162908" y="145790"/>
                  <a:pt x="165544" y="148443"/>
                </a:cubicBezTo>
                <a:cubicBezTo>
                  <a:pt x="165544" y="148443"/>
                  <a:pt x="165544" y="148443"/>
                  <a:pt x="249865" y="233341"/>
                </a:cubicBezTo>
                <a:cubicBezTo>
                  <a:pt x="249865" y="233341"/>
                  <a:pt x="249865" y="233341"/>
                  <a:pt x="280167" y="232015"/>
                </a:cubicBezTo>
                <a:cubicBezTo>
                  <a:pt x="282803" y="232015"/>
                  <a:pt x="285438" y="233341"/>
                  <a:pt x="286755" y="234668"/>
                </a:cubicBezTo>
                <a:cubicBezTo>
                  <a:pt x="286755" y="234668"/>
                  <a:pt x="286755" y="234668"/>
                  <a:pt x="335503" y="283750"/>
                </a:cubicBezTo>
                <a:cubicBezTo>
                  <a:pt x="338138" y="286403"/>
                  <a:pt x="338138" y="289056"/>
                  <a:pt x="338138" y="293036"/>
                </a:cubicBezTo>
                <a:cubicBezTo>
                  <a:pt x="336821" y="295689"/>
                  <a:pt x="334186" y="298342"/>
                  <a:pt x="330233" y="298342"/>
                </a:cubicBezTo>
                <a:cubicBezTo>
                  <a:pt x="330233" y="298342"/>
                  <a:pt x="330233" y="298342"/>
                  <a:pt x="311788" y="303648"/>
                </a:cubicBezTo>
                <a:cubicBezTo>
                  <a:pt x="307835" y="303648"/>
                  <a:pt x="305200" y="306301"/>
                  <a:pt x="303883" y="310281"/>
                </a:cubicBezTo>
                <a:cubicBezTo>
                  <a:pt x="303883" y="310281"/>
                  <a:pt x="303883" y="310281"/>
                  <a:pt x="299930" y="331505"/>
                </a:cubicBezTo>
                <a:cubicBezTo>
                  <a:pt x="298613" y="334158"/>
                  <a:pt x="295978" y="336812"/>
                  <a:pt x="293343" y="338138"/>
                </a:cubicBezTo>
                <a:cubicBezTo>
                  <a:pt x="292025" y="338138"/>
                  <a:pt x="292025" y="338138"/>
                  <a:pt x="290708" y="338138"/>
                </a:cubicBezTo>
                <a:cubicBezTo>
                  <a:pt x="288073" y="338138"/>
                  <a:pt x="285438" y="336812"/>
                  <a:pt x="284120" y="335485"/>
                </a:cubicBezTo>
                <a:cubicBezTo>
                  <a:pt x="284120" y="335485"/>
                  <a:pt x="284120" y="335485"/>
                  <a:pt x="235372" y="286403"/>
                </a:cubicBezTo>
                <a:cubicBezTo>
                  <a:pt x="232737" y="283750"/>
                  <a:pt x="232737" y="281097"/>
                  <a:pt x="232737" y="279770"/>
                </a:cubicBezTo>
                <a:cubicBezTo>
                  <a:pt x="232737" y="279770"/>
                  <a:pt x="232737" y="279770"/>
                  <a:pt x="234054" y="249260"/>
                </a:cubicBezTo>
                <a:cubicBezTo>
                  <a:pt x="234054" y="249260"/>
                  <a:pt x="234054" y="249260"/>
                  <a:pt x="149733" y="164361"/>
                </a:cubicBezTo>
                <a:cubicBezTo>
                  <a:pt x="144463" y="159055"/>
                  <a:pt x="144463" y="152422"/>
                  <a:pt x="149733" y="148443"/>
                </a:cubicBezTo>
                <a:cubicBezTo>
                  <a:pt x="151051" y="145790"/>
                  <a:pt x="155003" y="144463"/>
                  <a:pt x="157638" y="144463"/>
                </a:cubicBezTo>
                <a:close/>
                <a:moveTo>
                  <a:pt x="145922" y="120650"/>
                </a:moveTo>
                <a:cubicBezTo>
                  <a:pt x="157893" y="120650"/>
                  <a:pt x="167203" y="128373"/>
                  <a:pt x="169863" y="137383"/>
                </a:cubicBezTo>
                <a:cubicBezTo>
                  <a:pt x="167203" y="134809"/>
                  <a:pt x="161883" y="133522"/>
                  <a:pt x="157893" y="133522"/>
                </a:cubicBezTo>
                <a:cubicBezTo>
                  <a:pt x="151242" y="133522"/>
                  <a:pt x="145922" y="136096"/>
                  <a:pt x="141931" y="141245"/>
                </a:cubicBezTo>
                <a:cubicBezTo>
                  <a:pt x="133951" y="147680"/>
                  <a:pt x="132620" y="160552"/>
                  <a:pt x="137941" y="168275"/>
                </a:cubicBezTo>
                <a:cubicBezTo>
                  <a:pt x="128630" y="165701"/>
                  <a:pt x="120650" y="156691"/>
                  <a:pt x="120650" y="145106"/>
                </a:cubicBezTo>
                <a:cubicBezTo>
                  <a:pt x="120650" y="132234"/>
                  <a:pt x="132620" y="120650"/>
                  <a:pt x="145922" y="120650"/>
                </a:cubicBezTo>
                <a:close/>
                <a:moveTo>
                  <a:pt x="146051" y="60325"/>
                </a:moveTo>
                <a:cubicBezTo>
                  <a:pt x="192063" y="60325"/>
                  <a:pt x="230188" y="98810"/>
                  <a:pt x="230188" y="145257"/>
                </a:cubicBezTo>
                <a:cubicBezTo>
                  <a:pt x="230188" y="159854"/>
                  <a:pt x="226244" y="174452"/>
                  <a:pt x="219671" y="186395"/>
                </a:cubicBezTo>
                <a:lnTo>
                  <a:pt x="193378" y="161181"/>
                </a:lnTo>
                <a:cubicBezTo>
                  <a:pt x="196007" y="155873"/>
                  <a:pt x="196007" y="150565"/>
                  <a:pt x="196007" y="145257"/>
                </a:cubicBezTo>
                <a:cubicBezTo>
                  <a:pt x="196007" y="117388"/>
                  <a:pt x="173658" y="94828"/>
                  <a:pt x="146051" y="94828"/>
                </a:cubicBezTo>
                <a:cubicBezTo>
                  <a:pt x="118443" y="94828"/>
                  <a:pt x="96094" y="117388"/>
                  <a:pt x="96094" y="145257"/>
                </a:cubicBezTo>
                <a:cubicBezTo>
                  <a:pt x="96094" y="173125"/>
                  <a:pt x="118443" y="195685"/>
                  <a:pt x="146051" y="195685"/>
                </a:cubicBezTo>
                <a:cubicBezTo>
                  <a:pt x="151309" y="195685"/>
                  <a:pt x="156568" y="194358"/>
                  <a:pt x="161827" y="193031"/>
                </a:cubicBezTo>
                <a:cubicBezTo>
                  <a:pt x="161827" y="193031"/>
                  <a:pt x="161827" y="193031"/>
                  <a:pt x="188119" y="219572"/>
                </a:cubicBezTo>
                <a:cubicBezTo>
                  <a:pt x="174973" y="226207"/>
                  <a:pt x="161827" y="230188"/>
                  <a:pt x="146051" y="230188"/>
                </a:cubicBezTo>
                <a:cubicBezTo>
                  <a:pt x="100038" y="230188"/>
                  <a:pt x="61913" y="191703"/>
                  <a:pt x="61913" y="145257"/>
                </a:cubicBezTo>
                <a:cubicBezTo>
                  <a:pt x="61913" y="98810"/>
                  <a:pt x="100038" y="60325"/>
                  <a:pt x="146051" y="60325"/>
                </a:cubicBezTo>
                <a:close/>
                <a:moveTo>
                  <a:pt x="145257" y="0"/>
                </a:moveTo>
                <a:cubicBezTo>
                  <a:pt x="225808" y="0"/>
                  <a:pt x="290513" y="64705"/>
                  <a:pt x="290513" y="145257"/>
                </a:cubicBezTo>
                <a:cubicBezTo>
                  <a:pt x="290513" y="172987"/>
                  <a:pt x="282590" y="199398"/>
                  <a:pt x="269385" y="221846"/>
                </a:cubicBezTo>
                <a:cubicBezTo>
                  <a:pt x="269385" y="221846"/>
                  <a:pt x="269385" y="221846"/>
                  <a:pt x="254859" y="221846"/>
                </a:cubicBezTo>
                <a:cubicBezTo>
                  <a:pt x="254859" y="221846"/>
                  <a:pt x="254859" y="221846"/>
                  <a:pt x="239013" y="206000"/>
                </a:cubicBezTo>
                <a:cubicBezTo>
                  <a:pt x="249577" y="188833"/>
                  <a:pt x="256180" y="167705"/>
                  <a:pt x="256180" y="145257"/>
                </a:cubicBezTo>
                <a:cubicBezTo>
                  <a:pt x="256180" y="84513"/>
                  <a:pt x="207321" y="34333"/>
                  <a:pt x="145257" y="34333"/>
                </a:cubicBezTo>
                <a:cubicBezTo>
                  <a:pt x="84513" y="34333"/>
                  <a:pt x="34333" y="84513"/>
                  <a:pt x="34333" y="145257"/>
                </a:cubicBezTo>
                <a:cubicBezTo>
                  <a:pt x="34333" y="207321"/>
                  <a:pt x="84513" y="256180"/>
                  <a:pt x="145257" y="256180"/>
                </a:cubicBezTo>
                <a:cubicBezTo>
                  <a:pt x="167705" y="256180"/>
                  <a:pt x="188834" y="249577"/>
                  <a:pt x="206000" y="239013"/>
                </a:cubicBezTo>
                <a:cubicBezTo>
                  <a:pt x="206000" y="239013"/>
                  <a:pt x="206000" y="239013"/>
                  <a:pt x="221847" y="254859"/>
                </a:cubicBezTo>
                <a:cubicBezTo>
                  <a:pt x="221847" y="254859"/>
                  <a:pt x="221847" y="254859"/>
                  <a:pt x="221847" y="269385"/>
                </a:cubicBezTo>
                <a:cubicBezTo>
                  <a:pt x="199398" y="282590"/>
                  <a:pt x="172988" y="290513"/>
                  <a:pt x="145257" y="290513"/>
                </a:cubicBezTo>
                <a:cubicBezTo>
                  <a:pt x="64705" y="290513"/>
                  <a:pt x="0" y="225808"/>
                  <a:pt x="0" y="145257"/>
                </a:cubicBezTo>
                <a:cubicBezTo>
                  <a:pt x="0" y="64705"/>
                  <a:pt x="64705" y="0"/>
                  <a:pt x="14525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2100">
              <a:cs typeface="+mn-ea"/>
              <a:sym typeface="+mn-lt"/>
            </a:endParaRPr>
          </a:p>
        </p:txBody>
      </p:sp>
      <p:sp>
        <p:nvSpPr>
          <p:cNvPr id="33" name="椭圆 9"/>
          <p:cNvSpPr/>
          <p:nvPr/>
        </p:nvSpPr>
        <p:spPr>
          <a:xfrm>
            <a:off x="5963653" y="3636963"/>
            <a:ext cx="264695" cy="304798"/>
          </a:xfrm>
          <a:custGeom>
            <a:avLst/>
            <a:gdLst>
              <a:gd name="connsiteX0" fmla="*/ 184010 w 292270"/>
              <a:gd name="connsiteY0" fmla="*/ 131763 h 336550"/>
              <a:gd name="connsiteX1" fmla="*/ 178567 w 292270"/>
              <a:gd name="connsiteY1" fmla="*/ 141923 h 336550"/>
              <a:gd name="connsiteX2" fmla="*/ 184010 w 292270"/>
              <a:gd name="connsiteY2" fmla="*/ 150813 h 336550"/>
              <a:gd name="connsiteX3" fmla="*/ 188092 w 292270"/>
              <a:gd name="connsiteY3" fmla="*/ 141923 h 336550"/>
              <a:gd name="connsiteX4" fmla="*/ 184010 w 292270"/>
              <a:gd name="connsiteY4" fmla="*/ 131763 h 336550"/>
              <a:gd name="connsiteX5" fmla="*/ 141147 w 292270"/>
              <a:gd name="connsiteY5" fmla="*/ 131763 h 336550"/>
              <a:gd name="connsiteX6" fmla="*/ 135704 w 292270"/>
              <a:gd name="connsiteY6" fmla="*/ 141923 h 336550"/>
              <a:gd name="connsiteX7" fmla="*/ 141147 w 292270"/>
              <a:gd name="connsiteY7" fmla="*/ 150813 h 336550"/>
              <a:gd name="connsiteX8" fmla="*/ 145229 w 292270"/>
              <a:gd name="connsiteY8" fmla="*/ 141923 h 336550"/>
              <a:gd name="connsiteX9" fmla="*/ 141147 w 292270"/>
              <a:gd name="connsiteY9" fmla="*/ 131763 h 336550"/>
              <a:gd name="connsiteX10" fmla="*/ 96811 w 292270"/>
              <a:gd name="connsiteY10" fmla="*/ 131763 h 336550"/>
              <a:gd name="connsiteX11" fmla="*/ 92842 w 292270"/>
              <a:gd name="connsiteY11" fmla="*/ 134938 h 336550"/>
              <a:gd name="connsiteX12" fmla="*/ 100780 w 292270"/>
              <a:gd name="connsiteY12" fmla="*/ 134938 h 336550"/>
              <a:gd name="connsiteX13" fmla="*/ 96811 w 292270"/>
              <a:gd name="connsiteY13" fmla="*/ 131763 h 336550"/>
              <a:gd name="connsiteX14" fmla="*/ 225310 w 292270"/>
              <a:gd name="connsiteY14" fmla="*/ 127000 h 336550"/>
              <a:gd name="connsiteX15" fmla="*/ 226721 w 292270"/>
              <a:gd name="connsiteY15" fmla="*/ 127000 h 336550"/>
              <a:gd name="connsiteX16" fmla="*/ 229543 w 292270"/>
              <a:gd name="connsiteY16" fmla="*/ 127000 h 336550"/>
              <a:gd name="connsiteX17" fmla="*/ 230954 w 292270"/>
              <a:gd name="connsiteY17" fmla="*/ 127000 h 336550"/>
              <a:gd name="connsiteX18" fmla="*/ 230954 w 292270"/>
              <a:gd name="connsiteY18" fmla="*/ 155792 h 336550"/>
              <a:gd name="connsiteX19" fmla="*/ 229543 w 292270"/>
              <a:gd name="connsiteY19" fmla="*/ 157163 h 336550"/>
              <a:gd name="connsiteX20" fmla="*/ 225310 w 292270"/>
              <a:gd name="connsiteY20" fmla="*/ 157163 h 336550"/>
              <a:gd name="connsiteX21" fmla="*/ 225310 w 292270"/>
              <a:gd name="connsiteY21" fmla="*/ 155792 h 336550"/>
              <a:gd name="connsiteX22" fmla="*/ 225310 w 292270"/>
              <a:gd name="connsiteY22" fmla="*/ 132484 h 336550"/>
              <a:gd name="connsiteX23" fmla="*/ 221076 w 292270"/>
              <a:gd name="connsiteY23" fmla="*/ 133855 h 336550"/>
              <a:gd name="connsiteX24" fmla="*/ 221076 w 292270"/>
              <a:gd name="connsiteY24" fmla="*/ 135227 h 336550"/>
              <a:gd name="connsiteX25" fmla="*/ 219665 w 292270"/>
              <a:gd name="connsiteY25" fmla="*/ 133855 h 336550"/>
              <a:gd name="connsiteX26" fmla="*/ 219665 w 292270"/>
              <a:gd name="connsiteY26" fmla="*/ 131113 h 336550"/>
              <a:gd name="connsiteX27" fmla="*/ 219665 w 292270"/>
              <a:gd name="connsiteY27" fmla="*/ 129742 h 336550"/>
              <a:gd name="connsiteX28" fmla="*/ 225310 w 292270"/>
              <a:gd name="connsiteY28" fmla="*/ 127000 h 336550"/>
              <a:gd name="connsiteX29" fmla="*/ 203791 w 292270"/>
              <a:gd name="connsiteY29" fmla="*/ 127000 h 336550"/>
              <a:gd name="connsiteX30" fmla="*/ 207495 w 292270"/>
              <a:gd name="connsiteY30" fmla="*/ 127000 h 336550"/>
              <a:gd name="connsiteX31" fmla="*/ 208730 w 292270"/>
              <a:gd name="connsiteY31" fmla="*/ 127000 h 336550"/>
              <a:gd name="connsiteX32" fmla="*/ 208730 w 292270"/>
              <a:gd name="connsiteY32" fmla="*/ 155792 h 336550"/>
              <a:gd name="connsiteX33" fmla="*/ 207495 w 292270"/>
              <a:gd name="connsiteY33" fmla="*/ 157163 h 336550"/>
              <a:gd name="connsiteX34" fmla="*/ 203791 w 292270"/>
              <a:gd name="connsiteY34" fmla="*/ 157163 h 336550"/>
              <a:gd name="connsiteX35" fmla="*/ 202556 w 292270"/>
              <a:gd name="connsiteY35" fmla="*/ 155792 h 336550"/>
              <a:gd name="connsiteX36" fmla="*/ 202556 w 292270"/>
              <a:gd name="connsiteY36" fmla="*/ 132484 h 336550"/>
              <a:gd name="connsiteX37" fmla="*/ 200086 w 292270"/>
              <a:gd name="connsiteY37" fmla="*/ 133855 h 336550"/>
              <a:gd name="connsiteX38" fmla="*/ 198852 w 292270"/>
              <a:gd name="connsiteY38" fmla="*/ 135227 h 336550"/>
              <a:gd name="connsiteX39" fmla="*/ 198852 w 292270"/>
              <a:gd name="connsiteY39" fmla="*/ 133855 h 336550"/>
              <a:gd name="connsiteX40" fmla="*/ 197617 w 292270"/>
              <a:gd name="connsiteY40" fmla="*/ 131113 h 336550"/>
              <a:gd name="connsiteX41" fmla="*/ 198852 w 292270"/>
              <a:gd name="connsiteY41" fmla="*/ 129742 h 336550"/>
              <a:gd name="connsiteX42" fmla="*/ 203791 w 292270"/>
              <a:gd name="connsiteY42" fmla="*/ 127000 h 336550"/>
              <a:gd name="connsiteX43" fmla="*/ 183964 w 292270"/>
              <a:gd name="connsiteY43" fmla="*/ 127000 h 336550"/>
              <a:gd name="connsiteX44" fmla="*/ 192854 w 292270"/>
              <a:gd name="connsiteY44" fmla="*/ 141426 h 336550"/>
              <a:gd name="connsiteX45" fmla="*/ 182694 w 292270"/>
              <a:gd name="connsiteY45" fmla="*/ 157163 h 336550"/>
              <a:gd name="connsiteX46" fmla="*/ 173804 w 292270"/>
              <a:gd name="connsiteY46" fmla="*/ 142737 h 336550"/>
              <a:gd name="connsiteX47" fmla="*/ 183964 w 292270"/>
              <a:gd name="connsiteY47" fmla="*/ 127000 h 336550"/>
              <a:gd name="connsiteX48" fmla="*/ 161699 w 292270"/>
              <a:gd name="connsiteY48" fmla="*/ 127000 h 336550"/>
              <a:gd name="connsiteX49" fmla="*/ 164478 w 292270"/>
              <a:gd name="connsiteY49" fmla="*/ 127000 h 336550"/>
              <a:gd name="connsiteX50" fmla="*/ 165867 w 292270"/>
              <a:gd name="connsiteY50" fmla="*/ 127000 h 336550"/>
              <a:gd name="connsiteX51" fmla="*/ 165867 w 292270"/>
              <a:gd name="connsiteY51" fmla="*/ 155792 h 336550"/>
              <a:gd name="connsiteX52" fmla="*/ 164478 w 292270"/>
              <a:gd name="connsiteY52" fmla="*/ 157163 h 336550"/>
              <a:gd name="connsiteX53" fmla="*/ 161699 w 292270"/>
              <a:gd name="connsiteY53" fmla="*/ 157163 h 336550"/>
              <a:gd name="connsiteX54" fmla="*/ 160310 w 292270"/>
              <a:gd name="connsiteY54" fmla="*/ 155792 h 336550"/>
              <a:gd name="connsiteX55" fmla="*/ 160310 w 292270"/>
              <a:gd name="connsiteY55" fmla="*/ 132484 h 336550"/>
              <a:gd name="connsiteX56" fmla="*/ 156143 w 292270"/>
              <a:gd name="connsiteY56" fmla="*/ 133855 h 336550"/>
              <a:gd name="connsiteX57" fmla="*/ 156143 w 292270"/>
              <a:gd name="connsiteY57" fmla="*/ 135227 h 336550"/>
              <a:gd name="connsiteX58" fmla="*/ 154754 w 292270"/>
              <a:gd name="connsiteY58" fmla="*/ 133855 h 336550"/>
              <a:gd name="connsiteX59" fmla="*/ 154754 w 292270"/>
              <a:gd name="connsiteY59" fmla="*/ 131113 h 336550"/>
              <a:gd name="connsiteX60" fmla="*/ 154754 w 292270"/>
              <a:gd name="connsiteY60" fmla="*/ 129742 h 336550"/>
              <a:gd name="connsiteX61" fmla="*/ 161699 w 292270"/>
              <a:gd name="connsiteY61" fmla="*/ 127000 h 336550"/>
              <a:gd name="connsiteX62" fmla="*/ 141261 w 292270"/>
              <a:gd name="connsiteY62" fmla="*/ 127000 h 336550"/>
              <a:gd name="connsiteX63" fmla="*/ 151580 w 292270"/>
              <a:gd name="connsiteY63" fmla="*/ 141426 h 336550"/>
              <a:gd name="connsiteX64" fmla="*/ 141261 w 292270"/>
              <a:gd name="connsiteY64" fmla="*/ 157163 h 336550"/>
              <a:gd name="connsiteX65" fmla="*/ 130942 w 292270"/>
              <a:gd name="connsiteY65" fmla="*/ 142737 h 336550"/>
              <a:gd name="connsiteX66" fmla="*/ 141261 w 292270"/>
              <a:gd name="connsiteY66" fmla="*/ 127000 h 336550"/>
              <a:gd name="connsiteX67" fmla="*/ 247736 w 292270"/>
              <a:gd name="connsiteY67" fmla="*/ 80963 h 336550"/>
              <a:gd name="connsiteX68" fmla="*/ 243654 w 292270"/>
              <a:gd name="connsiteY68" fmla="*/ 91970 h 336550"/>
              <a:gd name="connsiteX69" fmla="*/ 247736 w 292270"/>
              <a:gd name="connsiteY69" fmla="*/ 101601 h 336550"/>
              <a:gd name="connsiteX70" fmla="*/ 253179 w 292270"/>
              <a:gd name="connsiteY70" fmla="*/ 90594 h 336550"/>
              <a:gd name="connsiteX71" fmla="*/ 247736 w 292270"/>
              <a:gd name="connsiteY71" fmla="*/ 80963 h 336550"/>
              <a:gd name="connsiteX72" fmla="*/ 205328 w 292270"/>
              <a:gd name="connsiteY72" fmla="*/ 80963 h 336550"/>
              <a:gd name="connsiteX73" fmla="*/ 200792 w 292270"/>
              <a:gd name="connsiteY73" fmla="*/ 91970 h 336550"/>
              <a:gd name="connsiteX74" fmla="*/ 205328 w 292270"/>
              <a:gd name="connsiteY74" fmla="*/ 101601 h 336550"/>
              <a:gd name="connsiteX75" fmla="*/ 208730 w 292270"/>
              <a:gd name="connsiteY75" fmla="*/ 90594 h 336550"/>
              <a:gd name="connsiteX76" fmla="*/ 205328 w 292270"/>
              <a:gd name="connsiteY76" fmla="*/ 80963 h 336550"/>
              <a:gd name="connsiteX77" fmla="*/ 184010 w 292270"/>
              <a:gd name="connsiteY77" fmla="*/ 80963 h 336550"/>
              <a:gd name="connsiteX78" fmla="*/ 178567 w 292270"/>
              <a:gd name="connsiteY78" fmla="*/ 91970 h 336550"/>
              <a:gd name="connsiteX79" fmla="*/ 184010 w 292270"/>
              <a:gd name="connsiteY79" fmla="*/ 101601 h 336550"/>
              <a:gd name="connsiteX80" fmla="*/ 188092 w 292270"/>
              <a:gd name="connsiteY80" fmla="*/ 90594 h 336550"/>
              <a:gd name="connsiteX81" fmla="*/ 184010 w 292270"/>
              <a:gd name="connsiteY81" fmla="*/ 80963 h 336550"/>
              <a:gd name="connsiteX82" fmla="*/ 162011 w 292270"/>
              <a:gd name="connsiteY82" fmla="*/ 80963 h 336550"/>
              <a:gd name="connsiteX83" fmla="*/ 157929 w 292270"/>
              <a:gd name="connsiteY83" fmla="*/ 91970 h 336550"/>
              <a:gd name="connsiteX84" fmla="*/ 162011 w 292270"/>
              <a:gd name="connsiteY84" fmla="*/ 101601 h 336550"/>
              <a:gd name="connsiteX85" fmla="*/ 167454 w 292270"/>
              <a:gd name="connsiteY85" fmla="*/ 90594 h 336550"/>
              <a:gd name="connsiteX86" fmla="*/ 162011 w 292270"/>
              <a:gd name="connsiteY86" fmla="*/ 80963 h 336550"/>
              <a:gd name="connsiteX87" fmla="*/ 76173 w 292270"/>
              <a:gd name="connsiteY87" fmla="*/ 80963 h 336550"/>
              <a:gd name="connsiteX88" fmla="*/ 72204 w 292270"/>
              <a:gd name="connsiteY88" fmla="*/ 91970 h 336550"/>
              <a:gd name="connsiteX89" fmla="*/ 76173 w 292270"/>
              <a:gd name="connsiteY89" fmla="*/ 101601 h 336550"/>
              <a:gd name="connsiteX90" fmla="*/ 80142 w 292270"/>
              <a:gd name="connsiteY90" fmla="*/ 90594 h 336550"/>
              <a:gd name="connsiteX91" fmla="*/ 76173 w 292270"/>
              <a:gd name="connsiteY91" fmla="*/ 80963 h 336550"/>
              <a:gd name="connsiteX92" fmla="*/ 225310 w 292270"/>
              <a:gd name="connsiteY92" fmla="*/ 76200 h 336550"/>
              <a:gd name="connsiteX93" fmla="*/ 226721 w 292270"/>
              <a:gd name="connsiteY93" fmla="*/ 76200 h 336550"/>
              <a:gd name="connsiteX94" fmla="*/ 229543 w 292270"/>
              <a:gd name="connsiteY94" fmla="*/ 76200 h 336550"/>
              <a:gd name="connsiteX95" fmla="*/ 230954 w 292270"/>
              <a:gd name="connsiteY95" fmla="*/ 77511 h 336550"/>
              <a:gd name="connsiteX96" fmla="*/ 230954 w 292270"/>
              <a:gd name="connsiteY96" fmla="*/ 105052 h 336550"/>
              <a:gd name="connsiteX97" fmla="*/ 229543 w 292270"/>
              <a:gd name="connsiteY97" fmla="*/ 106363 h 336550"/>
              <a:gd name="connsiteX98" fmla="*/ 225310 w 292270"/>
              <a:gd name="connsiteY98" fmla="*/ 106363 h 336550"/>
              <a:gd name="connsiteX99" fmla="*/ 225310 w 292270"/>
              <a:gd name="connsiteY99" fmla="*/ 105052 h 336550"/>
              <a:gd name="connsiteX100" fmla="*/ 225310 w 292270"/>
              <a:gd name="connsiteY100" fmla="*/ 82757 h 336550"/>
              <a:gd name="connsiteX101" fmla="*/ 221076 w 292270"/>
              <a:gd name="connsiteY101" fmla="*/ 84069 h 336550"/>
              <a:gd name="connsiteX102" fmla="*/ 219665 w 292270"/>
              <a:gd name="connsiteY102" fmla="*/ 84069 h 336550"/>
              <a:gd name="connsiteX103" fmla="*/ 219665 w 292270"/>
              <a:gd name="connsiteY103" fmla="*/ 81446 h 336550"/>
              <a:gd name="connsiteX104" fmla="*/ 219665 w 292270"/>
              <a:gd name="connsiteY104" fmla="*/ 80134 h 336550"/>
              <a:gd name="connsiteX105" fmla="*/ 225310 w 292270"/>
              <a:gd name="connsiteY105" fmla="*/ 76200 h 336550"/>
              <a:gd name="connsiteX106" fmla="*/ 205555 w 292270"/>
              <a:gd name="connsiteY106" fmla="*/ 76200 h 336550"/>
              <a:gd name="connsiteX107" fmla="*/ 216667 w 292270"/>
              <a:gd name="connsiteY107" fmla="*/ 90626 h 336550"/>
              <a:gd name="connsiteX108" fmla="*/ 205555 w 292270"/>
              <a:gd name="connsiteY108" fmla="*/ 106363 h 336550"/>
              <a:gd name="connsiteX109" fmla="*/ 194442 w 292270"/>
              <a:gd name="connsiteY109" fmla="*/ 91937 h 336550"/>
              <a:gd name="connsiteX110" fmla="*/ 205555 w 292270"/>
              <a:gd name="connsiteY110" fmla="*/ 76200 h 336550"/>
              <a:gd name="connsiteX111" fmla="*/ 183964 w 292270"/>
              <a:gd name="connsiteY111" fmla="*/ 76200 h 336550"/>
              <a:gd name="connsiteX112" fmla="*/ 192854 w 292270"/>
              <a:gd name="connsiteY112" fmla="*/ 90626 h 336550"/>
              <a:gd name="connsiteX113" fmla="*/ 182694 w 292270"/>
              <a:gd name="connsiteY113" fmla="*/ 106363 h 336550"/>
              <a:gd name="connsiteX114" fmla="*/ 173804 w 292270"/>
              <a:gd name="connsiteY114" fmla="*/ 91937 h 336550"/>
              <a:gd name="connsiteX115" fmla="*/ 183964 w 292270"/>
              <a:gd name="connsiteY115" fmla="*/ 76200 h 336550"/>
              <a:gd name="connsiteX116" fmla="*/ 161898 w 292270"/>
              <a:gd name="connsiteY116" fmla="*/ 76200 h 336550"/>
              <a:gd name="connsiteX117" fmla="*/ 172217 w 292270"/>
              <a:gd name="connsiteY117" fmla="*/ 90626 h 336550"/>
              <a:gd name="connsiteX118" fmla="*/ 161898 w 292270"/>
              <a:gd name="connsiteY118" fmla="*/ 106363 h 336550"/>
              <a:gd name="connsiteX119" fmla="*/ 151579 w 292270"/>
              <a:gd name="connsiteY119" fmla="*/ 91937 h 336550"/>
              <a:gd name="connsiteX120" fmla="*/ 161898 w 292270"/>
              <a:gd name="connsiteY120" fmla="*/ 76200 h 336550"/>
              <a:gd name="connsiteX121" fmla="*/ 139584 w 292270"/>
              <a:gd name="connsiteY121" fmla="*/ 76200 h 336550"/>
              <a:gd name="connsiteX122" fmla="*/ 140996 w 292270"/>
              <a:gd name="connsiteY122" fmla="*/ 76200 h 336550"/>
              <a:gd name="connsiteX123" fmla="*/ 143818 w 292270"/>
              <a:gd name="connsiteY123" fmla="*/ 76200 h 336550"/>
              <a:gd name="connsiteX124" fmla="*/ 145229 w 292270"/>
              <a:gd name="connsiteY124" fmla="*/ 77511 h 336550"/>
              <a:gd name="connsiteX125" fmla="*/ 145229 w 292270"/>
              <a:gd name="connsiteY125" fmla="*/ 105052 h 336550"/>
              <a:gd name="connsiteX126" fmla="*/ 143818 w 292270"/>
              <a:gd name="connsiteY126" fmla="*/ 106363 h 336550"/>
              <a:gd name="connsiteX127" fmla="*/ 139584 w 292270"/>
              <a:gd name="connsiteY127" fmla="*/ 106363 h 336550"/>
              <a:gd name="connsiteX128" fmla="*/ 139584 w 292270"/>
              <a:gd name="connsiteY128" fmla="*/ 105052 h 336550"/>
              <a:gd name="connsiteX129" fmla="*/ 139584 w 292270"/>
              <a:gd name="connsiteY129" fmla="*/ 82757 h 336550"/>
              <a:gd name="connsiteX130" fmla="*/ 135351 w 292270"/>
              <a:gd name="connsiteY130" fmla="*/ 84069 h 336550"/>
              <a:gd name="connsiteX131" fmla="*/ 133940 w 292270"/>
              <a:gd name="connsiteY131" fmla="*/ 84069 h 336550"/>
              <a:gd name="connsiteX132" fmla="*/ 132529 w 292270"/>
              <a:gd name="connsiteY132" fmla="*/ 81446 h 336550"/>
              <a:gd name="connsiteX133" fmla="*/ 133940 w 292270"/>
              <a:gd name="connsiteY133" fmla="*/ 80134 h 336550"/>
              <a:gd name="connsiteX134" fmla="*/ 139584 w 292270"/>
              <a:gd name="connsiteY134" fmla="*/ 76200 h 336550"/>
              <a:gd name="connsiteX135" fmla="*/ 118837 w 292270"/>
              <a:gd name="connsiteY135" fmla="*/ 76200 h 336550"/>
              <a:gd name="connsiteX136" fmla="*/ 123005 w 292270"/>
              <a:gd name="connsiteY136" fmla="*/ 76200 h 336550"/>
              <a:gd name="connsiteX137" fmla="*/ 123005 w 292270"/>
              <a:gd name="connsiteY137" fmla="*/ 77511 h 336550"/>
              <a:gd name="connsiteX138" fmla="*/ 123005 w 292270"/>
              <a:gd name="connsiteY138" fmla="*/ 105052 h 336550"/>
              <a:gd name="connsiteX139" fmla="*/ 123005 w 292270"/>
              <a:gd name="connsiteY139" fmla="*/ 106363 h 336550"/>
              <a:gd name="connsiteX140" fmla="*/ 118837 w 292270"/>
              <a:gd name="connsiteY140" fmla="*/ 106363 h 336550"/>
              <a:gd name="connsiteX141" fmla="*/ 117448 w 292270"/>
              <a:gd name="connsiteY141" fmla="*/ 105052 h 336550"/>
              <a:gd name="connsiteX142" fmla="*/ 117448 w 292270"/>
              <a:gd name="connsiteY142" fmla="*/ 82757 h 336550"/>
              <a:gd name="connsiteX143" fmla="*/ 114670 w 292270"/>
              <a:gd name="connsiteY143" fmla="*/ 84069 h 336550"/>
              <a:gd name="connsiteX144" fmla="*/ 113281 w 292270"/>
              <a:gd name="connsiteY144" fmla="*/ 84069 h 336550"/>
              <a:gd name="connsiteX145" fmla="*/ 111892 w 292270"/>
              <a:gd name="connsiteY145" fmla="*/ 81446 h 336550"/>
              <a:gd name="connsiteX146" fmla="*/ 111892 w 292270"/>
              <a:gd name="connsiteY146" fmla="*/ 80134 h 336550"/>
              <a:gd name="connsiteX147" fmla="*/ 118837 w 292270"/>
              <a:gd name="connsiteY147" fmla="*/ 76200 h 336550"/>
              <a:gd name="connsiteX148" fmla="*/ 97207 w 292270"/>
              <a:gd name="connsiteY148" fmla="*/ 76200 h 336550"/>
              <a:gd name="connsiteX149" fmla="*/ 99588 w 292270"/>
              <a:gd name="connsiteY149" fmla="*/ 76200 h 336550"/>
              <a:gd name="connsiteX150" fmla="*/ 100779 w 292270"/>
              <a:gd name="connsiteY150" fmla="*/ 77511 h 336550"/>
              <a:gd name="connsiteX151" fmla="*/ 100779 w 292270"/>
              <a:gd name="connsiteY151" fmla="*/ 105052 h 336550"/>
              <a:gd name="connsiteX152" fmla="*/ 99588 w 292270"/>
              <a:gd name="connsiteY152" fmla="*/ 106363 h 336550"/>
              <a:gd name="connsiteX153" fmla="*/ 97207 w 292270"/>
              <a:gd name="connsiteY153" fmla="*/ 106363 h 336550"/>
              <a:gd name="connsiteX154" fmla="*/ 96016 w 292270"/>
              <a:gd name="connsiteY154" fmla="*/ 105052 h 336550"/>
              <a:gd name="connsiteX155" fmla="*/ 96016 w 292270"/>
              <a:gd name="connsiteY155" fmla="*/ 82757 h 336550"/>
              <a:gd name="connsiteX156" fmla="*/ 92444 w 292270"/>
              <a:gd name="connsiteY156" fmla="*/ 84069 h 336550"/>
              <a:gd name="connsiteX157" fmla="*/ 91254 w 292270"/>
              <a:gd name="connsiteY157" fmla="*/ 84069 h 336550"/>
              <a:gd name="connsiteX158" fmla="*/ 91254 w 292270"/>
              <a:gd name="connsiteY158" fmla="*/ 81446 h 336550"/>
              <a:gd name="connsiteX159" fmla="*/ 91254 w 292270"/>
              <a:gd name="connsiteY159" fmla="*/ 80134 h 336550"/>
              <a:gd name="connsiteX160" fmla="*/ 97207 w 292270"/>
              <a:gd name="connsiteY160" fmla="*/ 76200 h 336550"/>
              <a:gd name="connsiteX161" fmla="*/ 201926 w 292270"/>
              <a:gd name="connsiteY161" fmla="*/ 36513 h 336550"/>
              <a:gd name="connsiteX162" fmla="*/ 200792 w 292270"/>
              <a:gd name="connsiteY162" fmla="*/ 40409 h 336550"/>
              <a:gd name="connsiteX163" fmla="*/ 205328 w 292270"/>
              <a:gd name="connsiteY163" fmla="*/ 50801 h 336550"/>
              <a:gd name="connsiteX164" fmla="*/ 208730 w 292270"/>
              <a:gd name="connsiteY164" fmla="*/ 40409 h 336550"/>
              <a:gd name="connsiteX165" fmla="*/ 208730 w 292270"/>
              <a:gd name="connsiteY165" fmla="*/ 39111 h 336550"/>
              <a:gd name="connsiteX166" fmla="*/ 201926 w 292270"/>
              <a:gd name="connsiteY166" fmla="*/ 36513 h 336550"/>
              <a:gd name="connsiteX167" fmla="*/ 123005 w 292270"/>
              <a:gd name="connsiteY167" fmla="*/ 34925 h 336550"/>
              <a:gd name="connsiteX168" fmla="*/ 116201 w 292270"/>
              <a:gd name="connsiteY168" fmla="*/ 37571 h 336550"/>
              <a:gd name="connsiteX169" fmla="*/ 115067 w 292270"/>
              <a:gd name="connsiteY169" fmla="*/ 38894 h 336550"/>
              <a:gd name="connsiteX170" fmla="*/ 115067 w 292270"/>
              <a:gd name="connsiteY170" fmla="*/ 40216 h 336550"/>
              <a:gd name="connsiteX171" fmla="*/ 119603 w 292270"/>
              <a:gd name="connsiteY171" fmla="*/ 50800 h 336550"/>
              <a:gd name="connsiteX172" fmla="*/ 123005 w 292270"/>
              <a:gd name="connsiteY172" fmla="*/ 40216 h 336550"/>
              <a:gd name="connsiteX173" fmla="*/ 123005 w 292270"/>
              <a:gd name="connsiteY173" fmla="*/ 34925 h 336550"/>
              <a:gd name="connsiteX174" fmla="*/ 162011 w 292270"/>
              <a:gd name="connsiteY174" fmla="*/ 31750 h 336550"/>
              <a:gd name="connsiteX175" fmla="*/ 157929 w 292270"/>
              <a:gd name="connsiteY175" fmla="*/ 40640 h 336550"/>
              <a:gd name="connsiteX176" fmla="*/ 162011 w 292270"/>
              <a:gd name="connsiteY176" fmla="*/ 50800 h 336550"/>
              <a:gd name="connsiteX177" fmla="*/ 167454 w 292270"/>
              <a:gd name="connsiteY177" fmla="*/ 40640 h 336550"/>
              <a:gd name="connsiteX178" fmla="*/ 162011 w 292270"/>
              <a:gd name="connsiteY178" fmla="*/ 31750 h 336550"/>
              <a:gd name="connsiteX179" fmla="*/ 144703 w 292270"/>
              <a:gd name="connsiteY179" fmla="*/ 28575 h 336550"/>
              <a:gd name="connsiteX180" fmla="*/ 144703 w 292270"/>
              <a:gd name="connsiteY180" fmla="*/ 55075 h 336550"/>
              <a:gd name="connsiteX181" fmla="*/ 143389 w 292270"/>
              <a:gd name="connsiteY181" fmla="*/ 55075 h 336550"/>
              <a:gd name="connsiteX182" fmla="*/ 139447 w 292270"/>
              <a:gd name="connsiteY182" fmla="*/ 55075 h 336550"/>
              <a:gd name="connsiteX183" fmla="*/ 139447 w 292270"/>
              <a:gd name="connsiteY183" fmla="*/ 32550 h 336550"/>
              <a:gd name="connsiteX184" fmla="*/ 135504 w 292270"/>
              <a:gd name="connsiteY184" fmla="*/ 33875 h 336550"/>
              <a:gd name="connsiteX185" fmla="*/ 134190 w 292270"/>
              <a:gd name="connsiteY185" fmla="*/ 33875 h 336550"/>
              <a:gd name="connsiteX186" fmla="*/ 132876 w 292270"/>
              <a:gd name="connsiteY186" fmla="*/ 31225 h 336550"/>
              <a:gd name="connsiteX187" fmla="*/ 127619 w 292270"/>
              <a:gd name="connsiteY187" fmla="*/ 32550 h 336550"/>
              <a:gd name="connsiteX188" fmla="*/ 128934 w 292270"/>
              <a:gd name="connsiteY188" fmla="*/ 40500 h 336550"/>
              <a:gd name="connsiteX189" fmla="*/ 118420 w 292270"/>
              <a:gd name="connsiteY189" fmla="*/ 56400 h 336550"/>
              <a:gd name="connsiteX190" fmla="*/ 109221 w 292270"/>
              <a:gd name="connsiteY190" fmla="*/ 41825 h 336550"/>
              <a:gd name="connsiteX191" fmla="*/ 101336 w 292270"/>
              <a:gd name="connsiteY191" fmla="*/ 47125 h 336550"/>
              <a:gd name="connsiteX192" fmla="*/ 101336 w 292270"/>
              <a:gd name="connsiteY192" fmla="*/ 55075 h 336550"/>
              <a:gd name="connsiteX193" fmla="*/ 100022 w 292270"/>
              <a:gd name="connsiteY193" fmla="*/ 55075 h 336550"/>
              <a:gd name="connsiteX194" fmla="*/ 97394 w 292270"/>
              <a:gd name="connsiteY194" fmla="*/ 55075 h 336550"/>
              <a:gd name="connsiteX195" fmla="*/ 96080 w 292270"/>
              <a:gd name="connsiteY195" fmla="*/ 55075 h 336550"/>
              <a:gd name="connsiteX196" fmla="*/ 96080 w 292270"/>
              <a:gd name="connsiteY196" fmla="*/ 49775 h 336550"/>
              <a:gd name="connsiteX197" fmla="*/ 72425 w 292270"/>
              <a:gd name="connsiteY197" fmla="*/ 77600 h 336550"/>
              <a:gd name="connsiteX198" fmla="*/ 76367 w 292270"/>
              <a:gd name="connsiteY198" fmla="*/ 76275 h 336550"/>
              <a:gd name="connsiteX199" fmla="*/ 86880 w 292270"/>
              <a:gd name="connsiteY199" fmla="*/ 90850 h 336550"/>
              <a:gd name="connsiteX200" fmla="*/ 76367 w 292270"/>
              <a:gd name="connsiteY200" fmla="*/ 106750 h 336550"/>
              <a:gd name="connsiteX201" fmla="*/ 67168 w 292270"/>
              <a:gd name="connsiteY201" fmla="*/ 97475 h 336550"/>
              <a:gd name="connsiteX202" fmla="*/ 75053 w 292270"/>
              <a:gd name="connsiteY202" fmla="*/ 127950 h 336550"/>
              <a:gd name="connsiteX203" fmla="*/ 76367 w 292270"/>
              <a:gd name="connsiteY203" fmla="*/ 127950 h 336550"/>
              <a:gd name="connsiteX204" fmla="*/ 78995 w 292270"/>
              <a:gd name="connsiteY204" fmla="*/ 127950 h 336550"/>
              <a:gd name="connsiteX205" fmla="*/ 80310 w 292270"/>
              <a:gd name="connsiteY205" fmla="*/ 127950 h 336550"/>
              <a:gd name="connsiteX206" fmla="*/ 80310 w 292270"/>
              <a:gd name="connsiteY206" fmla="*/ 133250 h 336550"/>
              <a:gd name="connsiteX207" fmla="*/ 88195 w 292270"/>
              <a:gd name="connsiteY207" fmla="*/ 135900 h 336550"/>
              <a:gd name="connsiteX208" fmla="*/ 97394 w 292270"/>
              <a:gd name="connsiteY208" fmla="*/ 126625 h 336550"/>
              <a:gd name="connsiteX209" fmla="*/ 107907 w 292270"/>
              <a:gd name="connsiteY209" fmla="*/ 135900 h 336550"/>
              <a:gd name="connsiteX210" fmla="*/ 114478 w 292270"/>
              <a:gd name="connsiteY210" fmla="*/ 145175 h 336550"/>
              <a:gd name="connsiteX211" fmla="*/ 117106 w 292270"/>
              <a:gd name="connsiteY211" fmla="*/ 151800 h 336550"/>
              <a:gd name="connsiteX212" fmla="*/ 117106 w 292270"/>
              <a:gd name="connsiteY212" fmla="*/ 133250 h 336550"/>
              <a:gd name="connsiteX213" fmla="*/ 114478 w 292270"/>
              <a:gd name="connsiteY213" fmla="*/ 134575 h 336550"/>
              <a:gd name="connsiteX214" fmla="*/ 113164 w 292270"/>
              <a:gd name="connsiteY214" fmla="*/ 135900 h 336550"/>
              <a:gd name="connsiteX215" fmla="*/ 113164 w 292270"/>
              <a:gd name="connsiteY215" fmla="*/ 134575 h 336550"/>
              <a:gd name="connsiteX216" fmla="*/ 111849 w 292270"/>
              <a:gd name="connsiteY216" fmla="*/ 131925 h 336550"/>
              <a:gd name="connsiteX217" fmla="*/ 111849 w 292270"/>
              <a:gd name="connsiteY217" fmla="*/ 130600 h 336550"/>
              <a:gd name="connsiteX218" fmla="*/ 118420 w 292270"/>
              <a:gd name="connsiteY218" fmla="*/ 127950 h 336550"/>
              <a:gd name="connsiteX219" fmla="*/ 122363 w 292270"/>
              <a:gd name="connsiteY219" fmla="*/ 127950 h 336550"/>
              <a:gd name="connsiteX220" fmla="*/ 122363 w 292270"/>
              <a:gd name="connsiteY220" fmla="*/ 155775 h 336550"/>
              <a:gd name="connsiteX221" fmla="*/ 122363 w 292270"/>
              <a:gd name="connsiteY221" fmla="*/ 157100 h 336550"/>
              <a:gd name="connsiteX222" fmla="*/ 121049 w 292270"/>
              <a:gd name="connsiteY222" fmla="*/ 157100 h 336550"/>
              <a:gd name="connsiteX223" fmla="*/ 135504 w 292270"/>
              <a:gd name="connsiteY223" fmla="*/ 162400 h 336550"/>
              <a:gd name="connsiteX224" fmla="*/ 161787 w 292270"/>
              <a:gd name="connsiteY224" fmla="*/ 159750 h 336550"/>
              <a:gd name="connsiteX225" fmla="*/ 181500 w 292270"/>
              <a:gd name="connsiteY225" fmla="*/ 191550 h 336550"/>
              <a:gd name="connsiteX226" fmla="*/ 181500 w 292270"/>
              <a:gd name="connsiteY226" fmla="*/ 183600 h 336550"/>
              <a:gd name="connsiteX227" fmla="*/ 178872 w 292270"/>
              <a:gd name="connsiteY227" fmla="*/ 186250 h 336550"/>
              <a:gd name="connsiteX228" fmla="*/ 177557 w 292270"/>
              <a:gd name="connsiteY228" fmla="*/ 186250 h 336550"/>
              <a:gd name="connsiteX229" fmla="*/ 176243 w 292270"/>
              <a:gd name="connsiteY229" fmla="*/ 184925 h 336550"/>
              <a:gd name="connsiteX230" fmla="*/ 176243 w 292270"/>
              <a:gd name="connsiteY230" fmla="*/ 182275 h 336550"/>
              <a:gd name="connsiteX231" fmla="*/ 176243 w 292270"/>
              <a:gd name="connsiteY231" fmla="*/ 180950 h 336550"/>
              <a:gd name="connsiteX232" fmla="*/ 182814 w 292270"/>
              <a:gd name="connsiteY232" fmla="*/ 178300 h 336550"/>
              <a:gd name="connsiteX233" fmla="*/ 186756 w 292270"/>
              <a:gd name="connsiteY233" fmla="*/ 178300 h 336550"/>
              <a:gd name="connsiteX234" fmla="*/ 186756 w 292270"/>
              <a:gd name="connsiteY234" fmla="*/ 194200 h 336550"/>
              <a:gd name="connsiteX235" fmla="*/ 199898 w 292270"/>
              <a:gd name="connsiteY235" fmla="*/ 186250 h 336550"/>
              <a:gd name="connsiteX236" fmla="*/ 198584 w 292270"/>
              <a:gd name="connsiteY236" fmla="*/ 186250 h 336550"/>
              <a:gd name="connsiteX237" fmla="*/ 198584 w 292270"/>
              <a:gd name="connsiteY237" fmla="*/ 184925 h 336550"/>
              <a:gd name="connsiteX238" fmla="*/ 197270 w 292270"/>
              <a:gd name="connsiteY238" fmla="*/ 182275 h 336550"/>
              <a:gd name="connsiteX239" fmla="*/ 198584 w 292270"/>
              <a:gd name="connsiteY239" fmla="*/ 180950 h 336550"/>
              <a:gd name="connsiteX240" fmla="*/ 199898 w 292270"/>
              <a:gd name="connsiteY240" fmla="*/ 180950 h 336550"/>
              <a:gd name="connsiteX241" fmla="*/ 199898 w 292270"/>
              <a:gd name="connsiteY241" fmla="*/ 166375 h 336550"/>
              <a:gd name="connsiteX242" fmla="*/ 234066 w 292270"/>
              <a:gd name="connsiteY242" fmla="*/ 161075 h 336550"/>
              <a:gd name="connsiteX243" fmla="*/ 241951 w 292270"/>
              <a:gd name="connsiteY243" fmla="*/ 146500 h 336550"/>
              <a:gd name="connsiteX244" fmla="*/ 245894 w 292270"/>
              <a:gd name="connsiteY244" fmla="*/ 143850 h 336550"/>
              <a:gd name="connsiteX245" fmla="*/ 245894 w 292270"/>
              <a:gd name="connsiteY245" fmla="*/ 133250 h 336550"/>
              <a:gd name="connsiteX246" fmla="*/ 241951 w 292270"/>
              <a:gd name="connsiteY246" fmla="*/ 134575 h 336550"/>
              <a:gd name="connsiteX247" fmla="*/ 241951 w 292270"/>
              <a:gd name="connsiteY247" fmla="*/ 135900 h 336550"/>
              <a:gd name="connsiteX248" fmla="*/ 240637 w 292270"/>
              <a:gd name="connsiteY248" fmla="*/ 134575 h 336550"/>
              <a:gd name="connsiteX249" fmla="*/ 240637 w 292270"/>
              <a:gd name="connsiteY249" fmla="*/ 131925 h 336550"/>
              <a:gd name="connsiteX250" fmla="*/ 240637 w 292270"/>
              <a:gd name="connsiteY250" fmla="*/ 130600 h 336550"/>
              <a:gd name="connsiteX251" fmla="*/ 247208 w 292270"/>
              <a:gd name="connsiteY251" fmla="*/ 127950 h 336550"/>
              <a:gd name="connsiteX252" fmla="*/ 249836 w 292270"/>
              <a:gd name="connsiteY252" fmla="*/ 127950 h 336550"/>
              <a:gd name="connsiteX253" fmla="*/ 251151 w 292270"/>
              <a:gd name="connsiteY253" fmla="*/ 127950 h 336550"/>
              <a:gd name="connsiteX254" fmla="*/ 251151 w 292270"/>
              <a:gd name="connsiteY254" fmla="*/ 143850 h 336550"/>
              <a:gd name="connsiteX255" fmla="*/ 252465 w 292270"/>
              <a:gd name="connsiteY255" fmla="*/ 143850 h 336550"/>
              <a:gd name="connsiteX256" fmla="*/ 257721 w 292270"/>
              <a:gd name="connsiteY256" fmla="*/ 94825 h 336550"/>
              <a:gd name="connsiteX257" fmla="*/ 247208 w 292270"/>
              <a:gd name="connsiteY257" fmla="*/ 106750 h 336550"/>
              <a:gd name="connsiteX258" fmla="*/ 238009 w 292270"/>
              <a:gd name="connsiteY258" fmla="*/ 92175 h 336550"/>
              <a:gd name="connsiteX259" fmla="*/ 248522 w 292270"/>
              <a:gd name="connsiteY259" fmla="*/ 76275 h 336550"/>
              <a:gd name="connsiteX260" fmla="*/ 249836 w 292270"/>
              <a:gd name="connsiteY260" fmla="*/ 76275 h 336550"/>
              <a:gd name="connsiteX261" fmla="*/ 230124 w 292270"/>
              <a:gd name="connsiteY261" fmla="*/ 52425 h 336550"/>
              <a:gd name="connsiteX262" fmla="*/ 230124 w 292270"/>
              <a:gd name="connsiteY262" fmla="*/ 55075 h 336550"/>
              <a:gd name="connsiteX263" fmla="*/ 228810 w 292270"/>
              <a:gd name="connsiteY263" fmla="*/ 55075 h 336550"/>
              <a:gd name="connsiteX264" fmla="*/ 224867 w 292270"/>
              <a:gd name="connsiteY264" fmla="*/ 55075 h 336550"/>
              <a:gd name="connsiteX265" fmla="*/ 224867 w 292270"/>
              <a:gd name="connsiteY265" fmla="*/ 48450 h 336550"/>
              <a:gd name="connsiteX266" fmla="*/ 215668 w 292270"/>
              <a:gd name="connsiteY266" fmla="*/ 43150 h 336550"/>
              <a:gd name="connsiteX267" fmla="*/ 205155 w 292270"/>
              <a:gd name="connsiteY267" fmla="*/ 56400 h 336550"/>
              <a:gd name="connsiteX268" fmla="*/ 194641 w 292270"/>
              <a:gd name="connsiteY268" fmla="*/ 40500 h 336550"/>
              <a:gd name="connsiteX269" fmla="*/ 195956 w 292270"/>
              <a:gd name="connsiteY269" fmla="*/ 33875 h 336550"/>
              <a:gd name="connsiteX270" fmla="*/ 186756 w 292270"/>
              <a:gd name="connsiteY270" fmla="*/ 31225 h 336550"/>
              <a:gd name="connsiteX271" fmla="*/ 186756 w 292270"/>
              <a:gd name="connsiteY271" fmla="*/ 55075 h 336550"/>
              <a:gd name="connsiteX272" fmla="*/ 182814 w 292270"/>
              <a:gd name="connsiteY272" fmla="*/ 55075 h 336550"/>
              <a:gd name="connsiteX273" fmla="*/ 181500 w 292270"/>
              <a:gd name="connsiteY273" fmla="*/ 55075 h 336550"/>
              <a:gd name="connsiteX274" fmla="*/ 181500 w 292270"/>
              <a:gd name="connsiteY274" fmla="*/ 32550 h 336550"/>
              <a:gd name="connsiteX275" fmla="*/ 178872 w 292270"/>
              <a:gd name="connsiteY275" fmla="*/ 33875 h 336550"/>
              <a:gd name="connsiteX276" fmla="*/ 177557 w 292270"/>
              <a:gd name="connsiteY276" fmla="*/ 33875 h 336550"/>
              <a:gd name="connsiteX277" fmla="*/ 176243 w 292270"/>
              <a:gd name="connsiteY277" fmla="*/ 33875 h 336550"/>
              <a:gd name="connsiteX278" fmla="*/ 176243 w 292270"/>
              <a:gd name="connsiteY278" fmla="*/ 31225 h 336550"/>
              <a:gd name="connsiteX279" fmla="*/ 176243 w 292270"/>
              <a:gd name="connsiteY279" fmla="*/ 29900 h 336550"/>
              <a:gd name="connsiteX280" fmla="*/ 177557 w 292270"/>
              <a:gd name="connsiteY280" fmla="*/ 29900 h 336550"/>
              <a:gd name="connsiteX281" fmla="*/ 168358 w 292270"/>
              <a:gd name="connsiteY281" fmla="*/ 28575 h 336550"/>
              <a:gd name="connsiteX282" fmla="*/ 172301 w 292270"/>
              <a:gd name="connsiteY282" fmla="*/ 40500 h 336550"/>
              <a:gd name="connsiteX283" fmla="*/ 161787 w 292270"/>
              <a:gd name="connsiteY283" fmla="*/ 56400 h 336550"/>
              <a:gd name="connsiteX284" fmla="*/ 151274 w 292270"/>
              <a:gd name="connsiteY284" fmla="*/ 40500 h 336550"/>
              <a:gd name="connsiteX285" fmla="*/ 156531 w 292270"/>
              <a:gd name="connsiteY285" fmla="*/ 28575 h 336550"/>
              <a:gd name="connsiteX286" fmla="*/ 144703 w 292270"/>
              <a:gd name="connsiteY286" fmla="*/ 28575 h 336550"/>
              <a:gd name="connsiteX287" fmla="*/ 164533 w 292270"/>
              <a:gd name="connsiteY287" fmla="*/ 0 h 336550"/>
              <a:gd name="connsiteX288" fmla="*/ 266895 w 292270"/>
              <a:gd name="connsiteY288" fmla="*/ 48642 h 336550"/>
              <a:gd name="connsiteX289" fmla="*/ 291829 w 292270"/>
              <a:gd name="connsiteY289" fmla="*/ 130150 h 336550"/>
              <a:gd name="connsiteX290" fmla="*/ 269520 w 292270"/>
              <a:gd name="connsiteY290" fmla="*/ 206400 h 336550"/>
              <a:gd name="connsiteX291" fmla="*/ 257709 w 292270"/>
              <a:gd name="connsiteY291" fmla="*/ 324718 h 336550"/>
              <a:gd name="connsiteX292" fmla="*/ 256396 w 292270"/>
              <a:gd name="connsiteY292" fmla="*/ 332606 h 336550"/>
              <a:gd name="connsiteX293" fmla="*/ 249835 w 292270"/>
              <a:gd name="connsiteY293" fmla="*/ 336550 h 336550"/>
              <a:gd name="connsiteX294" fmla="*/ 105478 w 292270"/>
              <a:gd name="connsiteY294" fmla="*/ 336550 h 336550"/>
              <a:gd name="connsiteX295" fmla="*/ 97604 w 292270"/>
              <a:gd name="connsiteY295" fmla="*/ 331292 h 336550"/>
              <a:gd name="connsiteX296" fmla="*/ 96292 w 292270"/>
              <a:gd name="connsiteY296" fmla="*/ 315516 h 336550"/>
              <a:gd name="connsiteX297" fmla="*/ 96292 w 292270"/>
              <a:gd name="connsiteY297" fmla="*/ 312887 h 336550"/>
              <a:gd name="connsiteX298" fmla="*/ 71357 w 292270"/>
              <a:gd name="connsiteY298" fmla="*/ 294481 h 336550"/>
              <a:gd name="connsiteX299" fmla="*/ 31987 w 292270"/>
              <a:gd name="connsiteY299" fmla="*/ 278706 h 336550"/>
              <a:gd name="connsiteX300" fmla="*/ 25426 w 292270"/>
              <a:gd name="connsiteY300" fmla="*/ 236637 h 336550"/>
              <a:gd name="connsiteX301" fmla="*/ 21489 w 292270"/>
              <a:gd name="connsiteY301" fmla="*/ 209029 h 336550"/>
              <a:gd name="connsiteX302" fmla="*/ 16239 w 292270"/>
              <a:gd name="connsiteY302" fmla="*/ 205085 h 336550"/>
              <a:gd name="connsiteX303" fmla="*/ 491 w 292270"/>
              <a:gd name="connsiteY303" fmla="*/ 191939 h 336550"/>
              <a:gd name="connsiteX304" fmla="*/ 4428 w 292270"/>
              <a:gd name="connsiteY304" fmla="*/ 177478 h 336550"/>
              <a:gd name="connsiteX305" fmla="*/ 24113 w 292270"/>
              <a:gd name="connsiteY305" fmla="*/ 126206 h 336550"/>
              <a:gd name="connsiteX306" fmla="*/ 29363 w 292270"/>
              <a:gd name="connsiteY306" fmla="*/ 97284 h 336550"/>
              <a:gd name="connsiteX307" fmla="*/ 81856 w 292270"/>
              <a:gd name="connsiteY307" fmla="*/ 26293 h 336550"/>
              <a:gd name="connsiteX308" fmla="*/ 164533 w 292270"/>
              <a:gd name="connsiteY308" fmla="*/ 0 h 33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</a:cxnLst>
            <a:rect l="l" t="t" r="r" b="b"/>
            <a:pathLst>
              <a:path w="292270" h="336550">
                <a:moveTo>
                  <a:pt x="184010" y="131763"/>
                </a:moveTo>
                <a:cubicBezTo>
                  <a:pt x="179928" y="131763"/>
                  <a:pt x="178567" y="135573"/>
                  <a:pt x="178567" y="141923"/>
                </a:cubicBezTo>
                <a:cubicBezTo>
                  <a:pt x="178567" y="147003"/>
                  <a:pt x="179928" y="150813"/>
                  <a:pt x="184010" y="150813"/>
                </a:cubicBezTo>
                <a:cubicBezTo>
                  <a:pt x="188092" y="150813"/>
                  <a:pt x="188092" y="144463"/>
                  <a:pt x="188092" y="141923"/>
                </a:cubicBezTo>
                <a:cubicBezTo>
                  <a:pt x="188092" y="138113"/>
                  <a:pt x="188092" y="131763"/>
                  <a:pt x="184010" y="131763"/>
                </a:cubicBezTo>
                <a:close/>
                <a:moveTo>
                  <a:pt x="141147" y="131763"/>
                </a:moveTo>
                <a:cubicBezTo>
                  <a:pt x="138425" y="131763"/>
                  <a:pt x="135704" y="135573"/>
                  <a:pt x="135704" y="141923"/>
                </a:cubicBezTo>
                <a:cubicBezTo>
                  <a:pt x="135704" y="147003"/>
                  <a:pt x="138425" y="150813"/>
                  <a:pt x="141147" y="150813"/>
                </a:cubicBezTo>
                <a:cubicBezTo>
                  <a:pt x="145229" y="150813"/>
                  <a:pt x="145229" y="144463"/>
                  <a:pt x="145229" y="141923"/>
                </a:cubicBezTo>
                <a:cubicBezTo>
                  <a:pt x="145229" y="138113"/>
                  <a:pt x="145229" y="131763"/>
                  <a:pt x="141147" y="131763"/>
                </a:cubicBezTo>
                <a:close/>
                <a:moveTo>
                  <a:pt x="96811" y="131763"/>
                </a:moveTo>
                <a:cubicBezTo>
                  <a:pt x="95488" y="131763"/>
                  <a:pt x="94165" y="132822"/>
                  <a:pt x="92842" y="134938"/>
                </a:cubicBezTo>
                <a:cubicBezTo>
                  <a:pt x="95488" y="134938"/>
                  <a:pt x="98134" y="134938"/>
                  <a:pt x="100780" y="134938"/>
                </a:cubicBezTo>
                <a:cubicBezTo>
                  <a:pt x="100780" y="132822"/>
                  <a:pt x="99457" y="131763"/>
                  <a:pt x="96811" y="131763"/>
                </a:cubicBezTo>
                <a:close/>
                <a:moveTo>
                  <a:pt x="225310" y="127000"/>
                </a:moveTo>
                <a:cubicBezTo>
                  <a:pt x="226721" y="127000"/>
                  <a:pt x="226721" y="127000"/>
                  <a:pt x="226721" y="127000"/>
                </a:cubicBezTo>
                <a:cubicBezTo>
                  <a:pt x="226721" y="127000"/>
                  <a:pt x="226721" y="127000"/>
                  <a:pt x="229543" y="127000"/>
                </a:cubicBezTo>
                <a:cubicBezTo>
                  <a:pt x="230954" y="127000"/>
                  <a:pt x="230954" y="127000"/>
                  <a:pt x="230954" y="127000"/>
                </a:cubicBezTo>
                <a:cubicBezTo>
                  <a:pt x="230954" y="127000"/>
                  <a:pt x="230954" y="127000"/>
                  <a:pt x="230954" y="155792"/>
                </a:cubicBezTo>
                <a:cubicBezTo>
                  <a:pt x="230954" y="155792"/>
                  <a:pt x="230954" y="157163"/>
                  <a:pt x="229543" y="157163"/>
                </a:cubicBezTo>
                <a:cubicBezTo>
                  <a:pt x="229543" y="157163"/>
                  <a:pt x="229543" y="157163"/>
                  <a:pt x="225310" y="157163"/>
                </a:cubicBezTo>
                <a:cubicBezTo>
                  <a:pt x="225310" y="157163"/>
                  <a:pt x="225310" y="155792"/>
                  <a:pt x="225310" y="155792"/>
                </a:cubicBezTo>
                <a:cubicBezTo>
                  <a:pt x="225310" y="155792"/>
                  <a:pt x="225310" y="155792"/>
                  <a:pt x="225310" y="132484"/>
                </a:cubicBezTo>
                <a:cubicBezTo>
                  <a:pt x="225310" y="132484"/>
                  <a:pt x="225310" y="132484"/>
                  <a:pt x="221076" y="133855"/>
                </a:cubicBezTo>
                <a:cubicBezTo>
                  <a:pt x="221076" y="135227"/>
                  <a:pt x="221076" y="135227"/>
                  <a:pt x="221076" y="135227"/>
                </a:cubicBezTo>
                <a:cubicBezTo>
                  <a:pt x="219665" y="133855"/>
                  <a:pt x="219665" y="133855"/>
                  <a:pt x="219665" y="133855"/>
                </a:cubicBezTo>
                <a:cubicBezTo>
                  <a:pt x="219665" y="133855"/>
                  <a:pt x="219665" y="133855"/>
                  <a:pt x="219665" y="131113"/>
                </a:cubicBezTo>
                <a:cubicBezTo>
                  <a:pt x="218254" y="131113"/>
                  <a:pt x="219665" y="129742"/>
                  <a:pt x="219665" y="129742"/>
                </a:cubicBezTo>
                <a:cubicBezTo>
                  <a:pt x="219665" y="129742"/>
                  <a:pt x="219665" y="129742"/>
                  <a:pt x="225310" y="127000"/>
                </a:cubicBezTo>
                <a:close/>
                <a:moveTo>
                  <a:pt x="203791" y="127000"/>
                </a:moveTo>
                <a:cubicBezTo>
                  <a:pt x="203791" y="127000"/>
                  <a:pt x="203791" y="127000"/>
                  <a:pt x="207495" y="127000"/>
                </a:cubicBezTo>
                <a:cubicBezTo>
                  <a:pt x="207495" y="127000"/>
                  <a:pt x="208730" y="127000"/>
                  <a:pt x="208730" y="127000"/>
                </a:cubicBezTo>
                <a:cubicBezTo>
                  <a:pt x="208730" y="127000"/>
                  <a:pt x="208730" y="127000"/>
                  <a:pt x="208730" y="155792"/>
                </a:cubicBezTo>
                <a:cubicBezTo>
                  <a:pt x="208730" y="155792"/>
                  <a:pt x="207495" y="157163"/>
                  <a:pt x="207495" y="157163"/>
                </a:cubicBezTo>
                <a:cubicBezTo>
                  <a:pt x="207495" y="157163"/>
                  <a:pt x="207495" y="157163"/>
                  <a:pt x="203791" y="157163"/>
                </a:cubicBezTo>
                <a:cubicBezTo>
                  <a:pt x="203791" y="157163"/>
                  <a:pt x="202556" y="155792"/>
                  <a:pt x="202556" y="155792"/>
                </a:cubicBezTo>
                <a:cubicBezTo>
                  <a:pt x="202556" y="155792"/>
                  <a:pt x="202556" y="155792"/>
                  <a:pt x="202556" y="132484"/>
                </a:cubicBezTo>
                <a:cubicBezTo>
                  <a:pt x="202556" y="132484"/>
                  <a:pt x="202556" y="132484"/>
                  <a:pt x="200086" y="133855"/>
                </a:cubicBezTo>
                <a:cubicBezTo>
                  <a:pt x="200086" y="135227"/>
                  <a:pt x="198852" y="135227"/>
                  <a:pt x="198852" y="135227"/>
                </a:cubicBezTo>
                <a:cubicBezTo>
                  <a:pt x="198852" y="133855"/>
                  <a:pt x="198852" y="133855"/>
                  <a:pt x="198852" y="133855"/>
                </a:cubicBezTo>
                <a:cubicBezTo>
                  <a:pt x="198852" y="133855"/>
                  <a:pt x="198852" y="133855"/>
                  <a:pt x="197617" y="131113"/>
                </a:cubicBezTo>
                <a:cubicBezTo>
                  <a:pt x="197617" y="131113"/>
                  <a:pt x="197617" y="129742"/>
                  <a:pt x="198852" y="129742"/>
                </a:cubicBezTo>
                <a:cubicBezTo>
                  <a:pt x="198852" y="129742"/>
                  <a:pt x="198852" y="129742"/>
                  <a:pt x="203791" y="127000"/>
                </a:cubicBezTo>
                <a:close/>
                <a:moveTo>
                  <a:pt x="183964" y="127000"/>
                </a:moveTo>
                <a:cubicBezTo>
                  <a:pt x="189044" y="127000"/>
                  <a:pt x="192854" y="132246"/>
                  <a:pt x="192854" y="141426"/>
                </a:cubicBezTo>
                <a:cubicBezTo>
                  <a:pt x="192854" y="151918"/>
                  <a:pt x="189044" y="157163"/>
                  <a:pt x="182694" y="157163"/>
                </a:cubicBezTo>
                <a:cubicBezTo>
                  <a:pt x="177614" y="157163"/>
                  <a:pt x="173804" y="151918"/>
                  <a:pt x="173804" y="142737"/>
                </a:cubicBezTo>
                <a:cubicBezTo>
                  <a:pt x="173804" y="133557"/>
                  <a:pt x="177614" y="127000"/>
                  <a:pt x="183964" y="127000"/>
                </a:cubicBezTo>
                <a:close/>
                <a:moveTo>
                  <a:pt x="161699" y="127000"/>
                </a:moveTo>
                <a:cubicBezTo>
                  <a:pt x="161699" y="127000"/>
                  <a:pt x="161699" y="127000"/>
                  <a:pt x="164478" y="127000"/>
                </a:cubicBezTo>
                <a:cubicBezTo>
                  <a:pt x="165867" y="127000"/>
                  <a:pt x="165867" y="127000"/>
                  <a:pt x="165867" y="127000"/>
                </a:cubicBezTo>
                <a:cubicBezTo>
                  <a:pt x="165867" y="127000"/>
                  <a:pt x="165867" y="127000"/>
                  <a:pt x="165867" y="155792"/>
                </a:cubicBezTo>
                <a:cubicBezTo>
                  <a:pt x="165867" y="155792"/>
                  <a:pt x="165867" y="157163"/>
                  <a:pt x="164478" y="157163"/>
                </a:cubicBezTo>
                <a:cubicBezTo>
                  <a:pt x="164478" y="157163"/>
                  <a:pt x="164478" y="157163"/>
                  <a:pt x="161699" y="157163"/>
                </a:cubicBezTo>
                <a:cubicBezTo>
                  <a:pt x="160310" y="157163"/>
                  <a:pt x="160310" y="155792"/>
                  <a:pt x="160310" y="155792"/>
                </a:cubicBezTo>
                <a:cubicBezTo>
                  <a:pt x="160310" y="155792"/>
                  <a:pt x="160310" y="155792"/>
                  <a:pt x="160310" y="132484"/>
                </a:cubicBezTo>
                <a:cubicBezTo>
                  <a:pt x="160310" y="132484"/>
                  <a:pt x="160310" y="132484"/>
                  <a:pt x="156143" y="133855"/>
                </a:cubicBezTo>
                <a:cubicBezTo>
                  <a:pt x="156143" y="135227"/>
                  <a:pt x="156143" y="135227"/>
                  <a:pt x="156143" y="135227"/>
                </a:cubicBezTo>
                <a:cubicBezTo>
                  <a:pt x="154754" y="133855"/>
                  <a:pt x="154754" y="133855"/>
                  <a:pt x="154754" y="133855"/>
                </a:cubicBezTo>
                <a:cubicBezTo>
                  <a:pt x="154754" y="133855"/>
                  <a:pt x="154754" y="133855"/>
                  <a:pt x="154754" y="131113"/>
                </a:cubicBezTo>
                <a:cubicBezTo>
                  <a:pt x="154754" y="131113"/>
                  <a:pt x="154754" y="129742"/>
                  <a:pt x="154754" y="129742"/>
                </a:cubicBezTo>
                <a:cubicBezTo>
                  <a:pt x="154754" y="129742"/>
                  <a:pt x="154754" y="129742"/>
                  <a:pt x="161699" y="127000"/>
                </a:cubicBezTo>
                <a:close/>
                <a:moveTo>
                  <a:pt x="141261" y="127000"/>
                </a:moveTo>
                <a:cubicBezTo>
                  <a:pt x="147710" y="127000"/>
                  <a:pt x="151580" y="132246"/>
                  <a:pt x="151580" y="141426"/>
                </a:cubicBezTo>
                <a:cubicBezTo>
                  <a:pt x="151580" y="151918"/>
                  <a:pt x="147710" y="157163"/>
                  <a:pt x="141261" y="157163"/>
                </a:cubicBezTo>
                <a:cubicBezTo>
                  <a:pt x="134811" y="157163"/>
                  <a:pt x="130942" y="151918"/>
                  <a:pt x="130942" y="142737"/>
                </a:cubicBezTo>
                <a:cubicBezTo>
                  <a:pt x="130942" y="133557"/>
                  <a:pt x="134811" y="127000"/>
                  <a:pt x="141261" y="127000"/>
                </a:cubicBezTo>
                <a:close/>
                <a:moveTo>
                  <a:pt x="247736" y="80963"/>
                </a:moveTo>
                <a:cubicBezTo>
                  <a:pt x="245015" y="80963"/>
                  <a:pt x="243654" y="85091"/>
                  <a:pt x="243654" y="91970"/>
                </a:cubicBezTo>
                <a:cubicBezTo>
                  <a:pt x="243654" y="97474"/>
                  <a:pt x="245015" y="101601"/>
                  <a:pt x="247736" y="101601"/>
                </a:cubicBezTo>
                <a:cubicBezTo>
                  <a:pt x="251818" y="101601"/>
                  <a:pt x="253179" y="94722"/>
                  <a:pt x="253179" y="90594"/>
                </a:cubicBezTo>
                <a:cubicBezTo>
                  <a:pt x="253179" y="87843"/>
                  <a:pt x="251818" y="80963"/>
                  <a:pt x="247736" y="80963"/>
                </a:cubicBezTo>
                <a:close/>
                <a:moveTo>
                  <a:pt x="205328" y="80963"/>
                </a:moveTo>
                <a:cubicBezTo>
                  <a:pt x="203060" y="80963"/>
                  <a:pt x="200792" y="85091"/>
                  <a:pt x="200792" y="91970"/>
                </a:cubicBezTo>
                <a:cubicBezTo>
                  <a:pt x="200792" y="97474"/>
                  <a:pt x="203060" y="101601"/>
                  <a:pt x="205328" y="101601"/>
                </a:cubicBezTo>
                <a:cubicBezTo>
                  <a:pt x="208730" y="101601"/>
                  <a:pt x="208730" y="94722"/>
                  <a:pt x="208730" y="90594"/>
                </a:cubicBezTo>
                <a:cubicBezTo>
                  <a:pt x="208730" y="87843"/>
                  <a:pt x="208730" y="80963"/>
                  <a:pt x="205328" y="80963"/>
                </a:cubicBezTo>
                <a:close/>
                <a:moveTo>
                  <a:pt x="184010" y="80963"/>
                </a:moveTo>
                <a:cubicBezTo>
                  <a:pt x="179928" y="80963"/>
                  <a:pt x="178567" y="85091"/>
                  <a:pt x="178567" y="91970"/>
                </a:cubicBezTo>
                <a:cubicBezTo>
                  <a:pt x="178567" y="97474"/>
                  <a:pt x="179928" y="101601"/>
                  <a:pt x="184010" y="101601"/>
                </a:cubicBezTo>
                <a:cubicBezTo>
                  <a:pt x="188092" y="101601"/>
                  <a:pt x="188092" y="94722"/>
                  <a:pt x="188092" y="90594"/>
                </a:cubicBezTo>
                <a:cubicBezTo>
                  <a:pt x="188092" y="87843"/>
                  <a:pt x="188092" y="80963"/>
                  <a:pt x="184010" y="80963"/>
                </a:cubicBezTo>
                <a:close/>
                <a:moveTo>
                  <a:pt x="162011" y="80963"/>
                </a:moveTo>
                <a:cubicBezTo>
                  <a:pt x="159290" y="80963"/>
                  <a:pt x="157929" y="85091"/>
                  <a:pt x="157929" y="91970"/>
                </a:cubicBezTo>
                <a:cubicBezTo>
                  <a:pt x="157929" y="97474"/>
                  <a:pt x="159290" y="101601"/>
                  <a:pt x="162011" y="101601"/>
                </a:cubicBezTo>
                <a:cubicBezTo>
                  <a:pt x="166093" y="101601"/>
                  <a:pt x="167454" y="94722"/>
                  <a:pt x="167454" y="90594"/>
                </a:cubicBezTo>
                <a:cubicBezTo>
                  <a:pt x="167454" y="87843"/>
                  <a:pt x="166093" y="80963"/>
                  <a:pt x="162011" y="80963"/>
                </a:cubicBezTo>
                <a:close/>
                <a:moveTo>
                  <a:pt x="76173" y="80963"/>
                </a:moveTo>
                <a:cubicBezTo>
                  <a:pt x="73527" y="80963"/>
                  <a:pt x="72204" y="85091"/>
                  <a:pt x="72204" y="91970"/>
                </a:cubicBezTo>
                <a:cubicBezTo>
                  <a:pt x="72204" y="97474"/>
                  <a:pt x="73527" y="101601"/>
                  <a:pt x="76173" y="101601"/>
                </a:cubicBezTo>
                <a:cubicBezTo>
                  <a:pt x="80142" y="101601"/>
                  <a:pt x="80142" y="94722"/>
                  <a:pt x="80142" y="90594"/>
                </a:cubicBezTo>
                <a:cubicBezTo>
                  <a:pt x="80142" y="87843"/>
                  <a:pt x="80142" y="80963"/>
                  <a:pt x="76173" y="80963"/>
                </a:cubicBezTo>
                <a:close/>
                <a:moveTo>
                  <a:pt x="225310" y="76200"/>
                </a:moveTo>
                <a:cubicBezTo>
                  <a:pt x="226721" y="76200"/>
                  <a:pt x="226721" y="76200"/>
                  <a:pt x="226721" y="76200"/>
                </a:cubicBezTo>
                <a:cubicBezTo>
                  <a:pt x="226721" y="76200"/>
                  <a:pt x="226721" y="76200"/>
                  <a:pt x="229543" y="76200"/>
                </a:cubicBezTo>
                <a:cubicBezTo>
                  <a:pt x="230954" y="76200"/>
                  <a:pt x="230954" y="77511"/>
                  <a:pt x="230954" y="77511"/>
                </a:cubicBezTo>
                <a:cubicBezTo>
                  <a:pt x="230954" y="77511"/>
                  <a:pt x="230954" y="77511"/>
                  <a:pt x="230954" y="105052"/>
                </a:cubicBezTo>
                <a:cubicBezTo>
                  <a:pt x="230954" y="105052"/>
                  <a:pt x="230954" y="106363"/>
                  <a:pt x="229543" y="106363"/>
                </a:cubicBezTo>
                <a:cubicBezTo>
                  <a:pt x="229543" y="106363"/>
                  <a:pt x="229543" y="106363"/>
                  <a:pt x="225310" y="106363"/>
                </a:cubicBezTo>
                <a:cubicBezTo>
                  <a:pt x="225310" y="106363"/>
                  <a:pt x="225310" y="105052"/>
                  <a:pt x="225310" y="105052"/>
                </a:cubicBezTo>
                <a:cubicBezTo>
                  <a:pt x="225310" y="105052"/>
                  <a:pt x="225310" y="105052"/>
                  <a:pt x="225310" y="82757"/>
                </a:cubicBezTo>
                <a:cubicBezTo>
                  <a:pt x="225310" y="82757"/>
                  <a:pt x="225310" y="82757"/>
                  <a:pt x="221076" y="84069"/>
                </a:cubicBezTo>
                <a:cubicBezTo>
                  <a:pt x="219665" y="84069"/>
                  <a:pt x="219665" y="84069"/>
                  <a:pt x="219665" y="84069"/>
                </a:cubicBezTo>
                <a:cubicBezTo>
                  <a:pt x="219665" y="84069"/>
                  <a:pt x="219665" y="84069"/>
                  <a:pt x="219665" y="81446"/>
                </a:cubicBezTo>
                <a:cubicBezTo>
                  <a:pt x="218254" y="80134"/>
                  <a:pt x="219665" y="80134"/>
                  <a:pt x="219665" y="80134"/>
                </a:cubicBezTo>
                <a:cubicBezTo>
                  <a:pt x="219665" y="80134"/>
                  <a:pt x="219665" y="80134"/>
                  <a:pt x="225310" y="76200"/>
                </a:cubicBezTo>
                <a:close/>
                <a:moveTo>
                  <a:pt x="205555" y="76200"/>
                </a:moveTo>
                <a:cubicBezTo>
                  <a:pt x="212500" y="76200"/>
                  <a:pt x="216667" y="81446"/>
                  <a:pt x="216667" y="90626"/>
                </a:cubicBezTo>
                <a:cubicBezTo>
                  <a:pt x="216667" y="101118"/>
                  <a:pt x="212500" y="106363"/>
                  <a:pt x="205555" y="106363"/>
                </a:cubicBezTo>
                <a:cubicBezTo>
                  <a:pt x="198609" y="106363"/>
                  <a:pt x="194442" y="101118"/>
                  <a:pt x="194442" y="91937"/>
                </a:cubicBezTo>
                <a:cubicBezTo>
                  <a:pt x="194442" y="81446"/>
                  <a:pt x="198609" y="76200"/>
                  <a:pt x="205555" y="76200"/>
                </a:cubicBezTo>
                <a:close/>
                <a:moveTo>
                  <a:pt x="183964" y="76200"/>
                </a:moveTo>
                <a:cubicBezTo>
                  <a:pt x="189044" y="76200"/>
                  <a:pt x="192854" y="81446"/>
                  <a:pt x="192854" y="90626"/>
                </a:cubicBezTo>
                <a:cubicBezTo>
                  <a:pt x="192854" y="101118"/>
                  <a:pt x="189044" y="106363"/>
                  <a:pt x="182694" y="106363"/>
                </a:cubicBezTo>
                <a:cubicBezTo>
                  <a:pt x="177614" y="106363"/>
                  <a:pt x="173804" y="101118"/>
                  <a:pt x="173804" y="91937"/>
                </a:cubicBezTo>
                <a:cubicBezTo>
                  <a:pt x="173804" y="81446"/>
                  <a:pt x="177614" y="76200"/>
                  <a:pt x="183964" y="76200"/>
                </a:cubicBezTo>
                <a:close/>
                <a:moveTo>
                  <a:pt x="161898" y="76200"/>
                </a:moveTo>
                <a:cubicBezTo>
                  <a:pt x="168347" y="76200"/>
                  <a:pt x="172217" y="81446"/>
                  <a:pt x="172217" y="90626"/>
                </a:cubicBezTo>
                <a:cubicBezTo>
                  <a:pt x="172217" y="101118"/>
                  <a:pt x="168347" y="106363"/>
                  <a:pt x="161898" y="106363"/>
                </a:cubicBezTo>
                <a:cubicBezTo>
                  <a:pt x="155448" y="106363"/>
                  <a:pt x="152869" y="101118"/>
                  <a:pt x="151579" y="91937"/>
                </a:cubicBezTo>
                <a:cubicBezTo>
                  <a:pt x="151579" y="81446"/>
                  <a:pt x="156738" y="76200"/>
                  <a:pt x="161898" y="76200"/>
                </a:cubicBezTo>
                <a:close/>
                <a:moveTo>
                  <a:pt x="139584" y="76200"/>
                </a:moveTo>
                <a:cubicBezTo>
                  <a:pt x="139584" y="76200"/>
                  <a:pt x="139584" y="76200"/>
                  <a:pt x="140996" y="76200"/>
                </a:cubicBezTo>
                <a:cubicBezTo>
                  <a:pt x="140996" y="76200"/>
                  <a:pt x="140996" y="76200"/>
                  <a:pt x="143818" y="76200"/>
                </a:cubicBezTo>
                <a:cubicBezTo>
                  <a:pt x="143818" y="76200"/>
                  <a:pt x="145229" y="77511"/>
                  <a:pt x="145229" y="77511"/>
                </a:cubicBezTo>
                <a:cubicBezTo>
                  <a:pt x="145229" y="77511"/>
                  <a:pt x="145229" y="77511"/>
                  <a:pt x="145229" y="105052"/>
                </a:cubicBezTo>
                <a:cubicBezTo>
                  <a:pt x="145229" y="105052"/>
                  <a:pt x="143818" y="106363"/>
                  <a:pt x="143818" y="106363"/>
                </a:cubicBezTo>
                <a:cubicBezTo>
                  <a:pt x="143818" y="106363"/>
                  <a:pt x="143818" y="106363"/>
                  <a:pt x="139584" y="106363"/>
                </a:cubicBezTo>
                <a:cubicBezTo>
                  <a:pt x="139584" y="106363"/>
                  <a:pt x="139584" y="105052"/>
                  <a:pt x="139584" y="105052"/>
                </a:cubicBezTo>
                <a:cubicBezTo>
                  <a:pt x="139584" y="105052"/>
                  <a:pt x="139584" y="105052"/>
                  <a:pt x="139584" y="82757"/>
                </a:cubicBezTo>
                <a:cubicBezTo>
                  <a:pt x="139584" y="82757"/>
                  <a:pt x="139584" y="82757"/>
                  <a:pt x="135351" y="84069"/>
                </a:cubicBezTo>
                <a:cubicBezTo>
                  <a:pt x="135351" y="84069"/>
                  <a:pt x="135351" y="84069"/>
                  <a:pt x="133940" y="84069"/>
                </a:cubicBezTo>
                <a:lnTo>
                  <a:pt x="132529" y="81446"/>
                </a:lnTo>
                <a:cubicBezTo>
                  <a:pt x="132529" y="80134"/>
                  <a:pt x="132529" y="80134"/>
                  <a:pt x="133940" y="80134"/>
                </a:cubicBezTo>
                <a:cubicBezTo>
                  <a:pt x="133940" y="80134"/>
                  <a:pt x="133940" y="80134"/>
                  <a:pt x="139584" y="76200"/>
                </a:cubicBezTo>
                <a:close/>
                <a:moveTo>
                  <a:pt x="118837" y="76200"/>
                </a:moveTo>
                <a:cubicBezTo>
                  <a:pt x="118837" y="76200"/>
                  <a:pt x="118837" y="76200"/>
                  <a:pt x="123005" y="76200"/>
                </a:cubicBezTo>
                <a:cubicBezTo>
                  <a:pt x="123005" y="76200"/>
                  <a:pt x="123005" y="77511"/>
                  <a:pt x="123005" y="77511"/>
                </a:cubicBezTo>
                <a:cubicBezTo>
                  <a:pt x="123005" y="77511"/>
                  <a:pt x="123005" y="77511"/>
                  <a:pt x="123005" y="105052"/>
                </a:cubicBezTo>
                <a:cubicBezTo>
                  <a:pt x="123005" y="105052"/>
                  <a:pt x="123005" y="106363"/>
                  <a:pt x="123005" y="106363"/>
                </a:cubicBezTo>
                <a:cubicBezTo>
                  <a:pt x="123005" y="106363"/>
                  <a:pt x="123005" y="106363"/>
                  <a:pt x="118837" y="106363"/>
                </a:cubicBezTo>
                <a:cubicBezTo>
                  <a:pt x="118837" y="106363"/>
                  <a:pt x="117448" y="105052"/>
                  <a:pt x="117448" y="105052"/>
                </a:cubicBezTo>
                <a:cubicBezTo>
                  <a:pt x="117448" y="105052"/>
                  <a:pt x="117448" y="105052"/>
                  <a:pt x="117448" y="82757"/>
                </a:cubicBezTo>
                <a:cubicBezTo>
                  <a:pt x="117448" y="82757"/>
                  <a:pt x="117448" y="82757"/>
                  <a:pt x="114670" y="84069"/>
                </a:cubicBezTo>
                <a:cubicBezTo>
                  <a:pt x="113281" y="84069"/>
                  <a:pt x="113281" y="84069"/>
                  <a:pt x="113281" y="84069"/>
                </a:cubicBezTo>
                <a:cubicBezTo>
                  <a:pt x="113281" y="84069"/>
                  <a:pt x="113281" y="84069"/>
                  <a:pt x="111892" y="81446"/>
                </a:cubicBezTo>
                <a:cubicBezTo>
                  <a:pt x="111892" y="80134"/>
                  <a:pt x="111892" y="80134"/>
                  <a:pt x="111892" y="80134"/>
                </a:cubicBezTo>
                <a:cubicBezTo>
                  <a:pt x="111892" y="80134"/>
                  <a:pt x="111892" y="80134"/>
                  <a:pt x="118837" y="76200"/>
                </a:cubicBezTo>
                <a:close/>
                <a:moveTo>
                  <a:pt x="97207" y="76200"/>
                </a:moveTo>
                <a:cubicBezTo>
                  <a:pt x="97207" y="76200"/>
                  <a:pt x="97207" y="76200"/>
                  <a:pt x="99588" y="76200"/>
                </a:cubicBezTo>
                <a:cubicBezTo>
                  <a:pt x="100779" y="76200"/>
                  <a:pt x="100779" y="77511"/>
                  <a:pt x="100779" y="77511"/>
                </a:cubicBezTo>
                <a:cubicBezTo>
                  <a:pt x="100779" y="77511"/>
                  <a:pt x="100779" y="77511"/>
                  <a:pt x="100779" y="105052"/>
                </a:cubicBezTo>
                <a:cubicBezTo>
                  <a:pt x="100779" y="105052"/>
                  <a:pt x="100779" y="106363"/>
                  <a:pt x="99588" y="106363"/>
                </a:cubicBezTo>
                <a:cubicBezTo>
                  <a:pt x="99588" y="106363"/>
                  <a:pt x="99588" y="106363"/>
                  <a:pt x="97207" y="106363"/>
                </a:cubicBezTo>
                <a:cubicBezTo>
                  <a:pt x="96016" y="106363"/>
                  <a:pt x="96016" y="105052"/>
                  <a:pt x="96016" y="105052"/>
                </a:cubicBezTo>
                <a:cubicBezTo>
                  <a:pt x="96016" y="105052"/>
                  <a:pt x="96016" y="105052"/>
                  <a:pt x="96016" y="82757"/>
                </a:cubicBezTo>
                <a:cubicBezTo>
                  <a:pt x="96016" y="82757"/>
                  <a:pt x="96016" y="82757"/>
                  <a:pt x="92444" y="84069"/>
                </a:cubicBezTo>
                <a:cubicBezTo>
                  <a:pt x="91254" y="84069"/>
                  <a:pt x="91254" y="84069"/>
                  <a:pt x="91254" y="84069"/>
                </a:cubicBezTo>
                <a:cubicBezTo>
                  <a:pt x="91254" y="84069"/>
                  <a:pt x="91254" y="84069"/>
                  <a:pt x="91254" y="81446"/>
                </a:cubicBezTo>
                <a:cubicBezTo>
                  <a:pt x="91254" y="80134"/>
                  <a:pt x="91254" y="80134"/>
                  <a:pt x="91254" y="80134"/>
                </a:cubicBezTo>
                <a:cubicBezTo>
                  <a:pt x="91254" y="80134"/>
                  <a:pt x="91254" y="80134"/>
                  <a:pt x="97207" y="76200"/>
                </a:cubicBezTo>
                <a:close/>
                <a:moveTo>
                  <a:pt x="201926" y="36513"/>
                </a:moveTo>
                <a:cubicBezTo>
                  <a:pt x="200792" y="37812"/>
                  <a:pt x="200792" y="39111"/>
                  <a:pt x="200792" y="40409"/>
                </a:cubicBezTo>
                <a:cubicBezTo>
                  <a:pt x="200792" y="46904"/>
                  <a:pt x="203060" y="50801"/>
                  <a:pt x="205328" y="50801"/>
                </a:cubicBezTo>
                <a:cubicBezTo>
                  <a:pt x="208730" y="50801"/>
                  <a:pt x="208730" y="44306"/>
                  <a:pt x="208730" y="40409"/>
                </a:cubicBezTo>
                <a:cubicBezTo>
                  <a:pt x="208730" y="40409"/>
                  <a:pt x="208730" y="40409"/>
                  <a:pt x="208730" y="39111"/>
                </a:cubicBezTo>
                <a:cubicBezTo>
                  <a:pt x="206462" y="37812"/>
                  <a:pt x="204194" y="36513"/>
                  <a:pt x="201926" y="36513"/>
                </a:cubicBezTo>
                <a:close/>
                <a:moveTo>
                  <a:pt x="123005" y="34925"/>
                </a:moveTo>
                <a:cubicBezTo>
                  <a:pt x="120737" y="34925"/>
                  <a:pt x="118469" y="36248"/>
                  <a:pt x="116201" y="37571"/>
                </a:cubicBezTo>
                <a:cubicBezTo>
                  <a:pt x="116201" y="38894"/>
                  <a:pt x="115067" y="38894"/>
                  <a:pt x="115067" y="38894"/>
                </a:cubicBezTo>
                <a:cubicBezTo>
                  <a:pt x="115067" y="38894"/>
                  <a:pt x="115067" y="40216"/>
                  <a:pt x="115067" y="40216"/>
                </a:cubicBezTo>
                <a:cubicBezTo>
                  <a:pt x="115067" y="46831"/>
                  <a:pt x="116201" y="50800"/>
                  <a:pt x="119603" y="50800"/>
                </a:cubicBezTo>
                <a:cubicBezTo>
                  <a:pt x="123005" y="50800"/>
                  <a:pt x="123005" y="44185"/>
                  <a:pt x="123005" y="40216"/>
                </a:cubicBezTo>
                <a:cubicBezTo>
                  <a:pt x="123005" y="38894"/>
                  <a:pt x="123005" y="36248"/>
                  <a:pt x="123005" y="34925"/>
                </a:cubicBezTo>
                <a:close/>
                <a:moveTo>
                  <a:pt x="162011" y="31750"/>
                </a:moveTo>
                <a:cubicBezTo>
                  <a:pt x="159290" y="31750"/>
                  <a:pt x="157929" y="35560"/>
                  <a:pt x="157929" y="40640"/>
                </a:cubicBezTo>
                <a:cubicBezTo>
                  <a:pt x="157929" y="46990"/>
                  <a:pt x="159290" y="50800"/>
                  <a:pt x="162011" y="50800"/>
                </a:cubicBezTo>
                <a:cubicBezTo>
                  <a:pt x="166093" y="50800"/>
                  <a:pt x="167454" y="44450"/>
                  <a:pt x="167454" y="40640"/>
                </a:cubicBezTo>
                <a:cubicBezTo>
                  <a:pt x="167454" y="36830"/>
                  <a:pt x="166093" y="31750"/>
                  <a:pt x="162011" y="31750"/>
                </a:cubicBezTo>
                <a:close/>
                <a:moveTo>
                  <a:pt x="144703" y="28575"/>
                </a:moveTo>
                <a:cubicBezTo>
                  <a:pt x="144703" y="28575"/>
                  <a:pt x="144703" y="28575"/>
                  <a:pt x="144703" y="55075"/>
                </a:cubicBezTo>
                <a:cubicBezTo>
                  <a:pt x="144703" y="55075"/>
                  <a:pt x="143389" y="55075"/>
                  <a:pt x="143389" y="55075"/>
                </a:cubicBezTo>
                <a:cubicBezTo>
                  <a:pt x="143389" y="55075"/>
                  <a:pt x="143389" y="55075"/>
                  <a:pt x="139447" y="55075"/>
                </a:cubicBezTo>
                <a:cubicBezTo>
                  <a:pt x="139447" y="55075"/>
                  <a:pt x="139447" y="55075"/>
                  <a:pt x="139447" y="32550"/>
                </a:cubicBezTo>
                <a:cubicBezTo>
                  <a:pt x="139447" y="32550"/>
                  <a:pt x="139447" y="32550"/>
                  <a:pt x="135504" y="33875"/>
                </a:cubicBezTo>
                <a:cubicBezTo>
                  <a:pt x="135504" y="33875"/>
                  <a:pt x="135504" y="33875"/>
                  <a:pt x="134190" y="33875"/>
                </a:cubicBezTo>
                <a:cubicBezTo>
                  <a:pt x="134190" y="33875"/>
                  <a:pt x="134190" y="33875"/>
                  <a:pt x="132876" y="31225"/>
                </a:cubicBezTo>
                <a:cubicBezTo>
                  <a:pt x="131562" y="31225"/>
                  <a:pt x="130248" y="32550"/>
                  <a:pt x="127619" y="32550"/>
                </a:cubicBezTo>
                <a:cubicBezTo>
                  <a:pt x="128934" y="35200"/>
                  <a:pt x="128934" y="37850"/>
                  <a:pt x="128934" y="40500"/>
                </a:cubicBezTo>
                <a:cubicBezTo>
                  <a:pt x="128934" y="51100"/>
                  <a:pt x="124991" y="56400"/>
                  <a:pt x="118420" y="56400"/>
                </a:cubicBezTo>
                <a:cubicBezTo>
                  <a:pt x="113164" y="56400"/>
                  <a:pt x="109221" y="51100"/>
                  <a:pt x="109221" y="41825"/>
                </a:cubicBezTo>
                <a:cubicBezTo>
                  <a:pt x="106593" y="43150"/>
                  <a:pt x="103964" y="44475"/>
                  <a:pt x="101336" y="47125"/>
                </a:cubicBezTo>
                <a:cubicBezTo>
                  <a:pt x="101336" y="47125"/>
                  <a:pt x="101336" y="47125"/>
                  <a:pt x="101336" y="55075"/>
                </a:cubicBezTo>
                <a:cubicBezTo>
                  <a:pt x="101336" y="55075"/>
                  <a:pt x="101336" y="55075"/>
                  <a:pt x="100022" y="55075"/>
                </a:cubicBezTo>
                <a:cubicBezTo>
                  <a:pt x="100022" y="55075"/>
                  <a:pt x="100022" y="55075"/>
                  <a:pt x="97394" y="55075"/>
                </a:cubicBezTo>
                <a:cubicBezTo>
                  <a:pt x="96080" y="55075"/>
                  <a:pt x="96080" y="55075"/>
                  <a:pt x="96080" y="55075"/>
                </a:cubicBezTo>
                <a:cubicBezTo>
                  <a:pt x="96080" y="55075"/>
                  <a:pt x="96080" y="55075"/>
                  <a:pt x="96080" y="49775"/>
                </a:cubicBezTo>
                <a:cubicBezTo>
                  <a:pt x="85566" y="57725"/>
                  <a:pt x="77681" y="65675"/>
                  <a:pt x="72425" y="77600"/>
                </a:cubicBezTo>
                <a:cubicBezTo>
                  <a:pt x="73739" y="76275"/>
                  <a:pt x="75053" y="76275"/>
                  <a:pt x="76367" y="76275"/>
                </a:cubicBezTo>
                <a:cubicBezTo>
                  <a:pt x="82938" y="76275"/>
                  <a:pt x="86880" y="81575"/>
                  <a:pt x="86880" y="90850"/>
                </a:cubicBezTo>
                <a:cubicBezTo>
                  <a:pt x="86880" y="101450"/>
                  <a:pt x="82938" y="106750"/>
                  <a:pt x="76367" y="106750"/>
                </a:cubicBezTo>
                <a:cubicBezTo>
                  <a:pt x="71111" y="106750"/>
                  <a:pt x="68482" y="102775"/>
                  <a:pt x="67168" y="97475"/>
                </a:cubicBezTo>
                <a:cubicBezTo>
                  <a:pt x="65854" y="106750"/>
                  <a:pt x="69796" y="120000"/>
                  <a:pt x="75053" y="127950"/>
                </a:cubicBezTo>
                <a:cubicBezTo>
                  <a:pt x="75053" y="127950"/>
                  <a:pt x="76367" y="127950"/>
                  <a:pt x="76367" y="127950"/>
                </a:cubicBezTo>
                <a:cubicBezTo>
                  <a:pt x="76367" y="127950"/>
                  <a:pt x="76367" y="127950"/>
                  <a:pt x="78995" y="127950"/>
                </a:cubicBezTo>
                <a:cubicBezTo>
                  <a:pt x="78995" y="127950"/>
                  <a:pt x="80310" y="127950"/>
                  <a:pt x="80310" y="127950"/>
                </a:cubicBezTo>
                <a:cubicBezTo>
                  <a:pt x="80310" y="127950"/>
                  <a:pt x="80310" y="127950"/>
                  <a:pt x="80310" y="133250"/>
                </a:cubicBezTo>
                <a:cubicBezTo>
                  <a:pt x="82938" y="134575"/>
                  <a:pt x="85566" y="135900"/>
                  <a:pt x="88195" y="135900"/>
                </a:cubicBezTo>
                <a:cubicBezTo>
                  <a:pt x="89509" y="130600"/>
                  <a:pt x="93451" y="126625"/>
                  <a:pt x="97394" y="126625"/>
                </a:cubicBezTo>
                <a:cubicBezTo>
                  <a:pt x="102650" y="126625"/>
                  <a:pt x="106593" y="130600"/>
                  <a:pt x="107907" y="135900"/>
                </a:cubicBezTo>
                <a:cubicBezTo>
                  <a:pt x="110535" y="137225"/>
                  <a:pt x="113164" y="138550"/>
                  <a:pt x="114478" y="145175"/>
                </a:cubicBezTo>
                <a:cubicBezTo>
                  <a:pt x="115792" y="147825"/>
                  <a:pt x="115792" y="150475"/>
                  <a:pt x="117106" y="151800"/>
                </a:cubicBezTo>
                <a:cubicBezTo>
                  <a:pt x="117106" y="151800"/>
                  <a:pt x="117106" y="151800"/>
                  <a:pt x="117106" y="133250"/>
                </a:cubicBezTo>
                <a:cubicBezTo>
                  <a:pt x="117106" y="133250"/>
                  <a:pt x="117106" y="133250"/>
                  <a:pt x="114478" y="134575"/>
                </a:cubicBezTo>
                <a:cubicBezTo>
                  <a:pt x="113164" y="135900"/>
                  <a:pt x="113164" y="135900"/>
                  <a:pt x="113164" y="135900"/>
                </a:cubicBezTo>
                <a:cubicBezTo>
                  <a:pt x="113164" y="134575"/>
                  <a:pt x="113164" y="134575"/>
                  <a:pt x="113164" y="134575"/>
                </a:cubicBezTo>
                <a:cubicBezTo>
                  <a:pt x="113164" y="134575"/>
                  <a:pt x="113164" y="134575"/>
                  <a:pt x="111849" y="131925"/>
                </a:cubicBezTo>
                <a:cubicBezTo>
                  <a:pt x="111849" y="131925"/>
                  <a:pt x="111849" y="130600"/>
                  <a:pt x="111849" y="130600"/>
                </a:cubicBezTo>
                <a:cubicBezTo>
                  <a:pt x="111849" y="130600"/>
                  <a:pt x="111849" y="130600"/>
                  <a:pt x="118420" y="127950"/>
                </a:cubicBezTo>
                <a:cubicBezTo>
                  <a:pt x="118420" y="127950"/>
                  <a:pt x="118420" y="127950"/>
                  <a:pt x="122363" y="127950"/>
                </a:cubicBezTo>
                <a:cubicBezTo>
                  <a:pt x="122363" y="127950"/>
                  <a:pt x="122363" y="127950"/>
                  <a:pt x="122363" y="155775"/>
                </a:cubicBezTo>
                <a:cubicBezTo>
                  <a:pt x="122363" y="155775"/>
                  <a:pt x="122363" y="157100"/>
                  <a:pt x="122363" y="157100"/>
                </a:cubicBezTo>
                <a:cubicBezTo>
                  <a:pt x="122363" y="157100"/>
                  <a:pt x="122363" y="157100"/>
                  <a:pt x="121049" y="157100"/>
                </a:cubicBezTo>
                <a:cubicBezTo>
                  <a:pt x="123677" y="159750"/>
                  <a:pt x="128934" y="161075"/>
                  <a:pt x="135504" y="162400"/>
                </a:cubicBezTo>
                <a:cubicBezTo>
                  <a:pt x="144703" y="165050"/>
                  <a:pt x="159159" y="151800"/>
                  <a:pt x="161787" y="159750"/>
                </a:cubicBezTo>
                <a:cubicBezTo>
                  <a:pt x="164416" y="175650"/>
                  <a:pt x="173615" y="186250"/>
                  <a:pt x="181500" y="191550"/>
                </a:cubicBezTo>
                <a:cubicBezTo>
                  <a:pt x="181500" y="191550"/>
                  <a:pt x="181500" y="191550"/>
                  <a:pt x="181500" y="183600"/>
                </a:cubicBezTo>
                <a:cubicBezTo>
                  <a:pt x="181500" y="183600"/>
                  <a:pt x="181500" y="183600"/>
                  <a:pt x="178872" y="186250"/>
                </a:cubicBezTo>
                <a:cubicBezTo>
                  <a:pt x="177557" y="186250"/>
                  <a:pt x="177557" y="186250"/>
                  <a:pt x="177557" y="186250"/>
                </a:cubicBezTo>
                <a:cubicBezTo>
                  <a:pt x="177557" y="186250"/>
                  <a:pt x="177557" y="184925"/>
                  <a:pt x="176243" y="184925"/>
                </a:cubicBezTo>
                <a:cubicBezTo>
                  <a:pt x="176243" y="184925"/>
                  <a:pt x="176243" y="184925"/>
                  <a:pt x="176243" y="182275"/>
                </a:cubicBezTo>
                <a:cubicBezTo>
                  <a:pt x="176243" y="182275"/>
                  <a:pt x="176243" y="180950"/>
                  <a:pt x="176243" y="180950"/>
                </a:cubicBezTo>
                <a:cubicBezTo>
                  <a:pt x="176243" y="180950"/>
                  <a:pt x="176243" y="180950"/>
                  <a:pt x="182814" y="178300"/>
                </a:cubicBezTo>
                <a:cubicBezTo>
                  <a:pt x="182814" y="178300"/>
                  <a:pt x="182814" y="178300"/>
                  <a:pt x="186756" y="178300"/>
                </a:cubicBezTo>
                <a:cubicBezTo>
                  <a:pt x="186756" y="178300"/>
                  <a:pt x="186756" y="178300"/>
                  <a:pt x="186756" y="194200"/>
                </a:cubicBezTo>
                <a:cubicBezTo>
                  <a:pt x="194641" y="196850"/>
                  <a:pt x="201213" y="194200"/>
                  <a:pt x="199898" y="186250"/>
                </a:cubicBezTo>
                <a:cubicBezTo>
                  <a:pt x="199898" y="186250"/>
                  <a:pt x="198584" y="186250"/>
                  <a:pt x="198584" y="186250"/>
                </a:cubicBezTo>
                <a:cubicBezTo>
                  <a:pt x="198584" y="186250"/>
                  <a:pt x="198584" y="184925"/>
                  <a:pt x="198584" y="184925"/>
                </a:cubicBezTo>
                <a:cubicBezTo>
                  <a:pt x="198584" y="184925"/>
                  <a:pt x="198584" y="184925"/>
                  <a:pt x="197270" y="182275"/>
                </a:cubicBezTo>
                <a:cubicBezTo>
                  <a:pt x="197270" y="182275"/>
                  <a:pt x="197270" y="180950"/>
                  <a:pt x="198584" y="180950"/>
                </a:cubicBezTo>
                <a:cubicBezTo>
                  <a:pt x="198584" y="180950"/>
                  <a:pt x="198584" y="180950"/>
                  <a:pt x="199898" y="180950"/>
                </a:cubicBezTo>
                <a:cubicBezTo>
                  <a:pt x="198584" y="167700"/>
                  <a:pt x="199898" y="166375"/>
                  <a:pt x="199898" y="166375"/>
                </a:cubicBezTo>
                <a:cubicBezTo>
                  <a:pt x="199898" y="166375"/>
                  <a:pt x="226182" y="169025"/>
                  <a:pt x="234066" y="161075"/>
                </a:cubicBezTo>
                <a:cubicBezTo>
                  <a:pt x="238009" y="157100"/>
                  <a:pt x="240637" y="151800"/>
                  <a:pt x="241951" y="146500"/>
                </a:cubicBezTo>
                <a:cubicBezTo>
                  <a:pt x="243266" y="145175"/>
                  <a:pt x="244580" y="143850"/>
                  <a:pt x="245894" y="143850"/>
                </a:cubicBezTo>
                <a:cubicBezTo>
                  <a:pt x="245894" y="143850"/>
                  <a:pt x="245894" y="143850"/>
                  <a:pt x="245894" y="133250"/>
                </a:cubicBezTo>
                <a:cubicBezTo>
                  <a:pt x="245894" y="133250"/>
                  <a:pt x="245894" y="133250"/>
                  <a:pt x="241951" y="134575"/>
                </a:cubicBezTo>
                <a:cubicBezTo>
                  <a:pt x="241951" y="135900"/>
                  <a:pt x="241951" y="135900"/>
                  <a:pt x="241951" y="135900"/>
                </a:cubicBezTo>
                <a:cubicBezTo>
                  <a:pt x="241951" y="134575"/>
                  <a:pt x="240637" y="134575"/>
                  <a:pt x="240637" y="134575"/>
                </a:cubicBezTo>
                <a:cubicBezTo>
                  <a:pt x="240637" y="134575"/>
                  <a:pt x="240637" y="134575"/>
                  <a:pt x="240637" y="131925"/>
                </a:cubicBezTo>
                <a:cubicBezTo>
                  <a:pt x="240637" y="131925"/>
                  <a:pt x="240637" y="130600"/>
                  <a:pt x="240637" y="130600"/>
                </a:cubicBezTo>
                <a:cubicBezTo>
                  <a:pt x="240637" y="130600"/>
                  <a:pt x="240637" y="130600"/>
                  <a:pt x="247208" y="127950"/>
                </a:cubicBezTo>
                <a:cubicBezTo>
                  <a:pt x="247208" y="127950"/>
                  <a:pt x="247208" y="127950"/>
                  <a:pt x="249836" y="127950"/>
                </a:cubicBezTo>
                <a:cubicBezTo>
                  <a:pt x="251151" y="127950"/>
                  <a:pt x="251151" y="127950"/>
                  <a:pt x="251151" y="127950"/>
                </a:cubicBezTo>
                <a:cubicBezTo>
                  <a:pt x="251151" y="127950"/>
                  <a:pt x="251151" y="127950"/>
                  <a:pt x="251151" y="143850"/>
                </a:cubicBezTo>
                <a:cubicBezTo>
                  <a:pt x="251151" y="143850"/>
                  <a:pt x="252465" y="143850"/>
                  <a:pt x="252465" y="143850"/>
                </a:cubicBezTo>
                <a:cubicBezTo>
                  <a:pt x="264292" y="137225"/>
                  <a:pt x="262978" y="113375"/>
                  <a:pt x="257721" y="94825"/>
                </a:cubicBezTo>
                <a:cubicBezTo>
                  <a:pt x="256407" y="102775"/>
                  <a:pt x="253779" y="106750"/>
                  <a:pt x="247208" y="106750"/>
                </a:cubicBezTo>
                <a:cubicBezTo>
                  <a:pt x="241951" y="106750"/>
                  <a:pt x="238009" y="101450"/>
                  <a:pt x="238009" y="92175"/>
                </a:cubicBezTo>
                <a:cubicBezTo>
                  <a:pt x="238009" y="81575"/>
                  <a:pt x="241951" y="76275"/>
                  <a:pt x="248522" y="76275"/>
                </a:cubicBezTo>
                <a:cubicBezTo>
                  <a:pt x="248522" y="76275"/>
                  <a:pt x="249836" y="76275"/>
                  <a:pt x="249836" y="76275"/>
                </a:cubicBezTo>
                <a:cubicBezTo>
                  <a:pt x="244580" y="67000"/>
                  <a:pt x="238009" y="59050"/>
                  <a:pt x="230124" y="52425"/>
                </a:cubicBezTo>
                <a:cubicBezTo>
                  <a:pt x="230124" y="52425"/>
                  <a:pt x="230124" y="52425"/>
                  <a:pt x="230124" y="55075"/>
                </a:cubicBezTo>
                <a:cubicBezTo>
                  <a:pt x="230124" y="55075"/>
                  <a:pt x="230124" y="55075"/>
                  <a:pt x="228810" y="55075"/>
                </a:cubicBezTo>
                <a:cubicBezTo>
                  <a:pt x="228810" y="55075"/>
                  <a:pt x="228810" y="55075"/>
                  <a:pt x="224867" y="55075"/>
                </a:cubicBezTo>
                <a:cubicBezTo>
                  <a:pt x="224867" y="55075"/>
                  <a:pt x="224867" y="55075"/>
                  <a:pt x="224867" y="48450"/>
                </a:cubicBezTo>
                <a:cubicBezTo>
                  <a:pt x="220925" y="47125"/>
                  <a:pt x="218297" y="44475"/>
                  <a:pt x="215668" y="43150"/>
                </a:cubicBezTo>
                <a:cubicBezTo>
                  <a:pt x="214354" y="51100"/>
                  <a:pt x="210412" y="56400"/>
                  <a:pt x="205155" y="56400"/>
                </a:cubicBezTo>
                <a:cubicBezTo>
                  <a:pt x="198584" y="56400"/>
                  <a:pt x="194641" y="49775"/>
                  <a:pt x="194641" y="40500"/>
                </a:cubicBezTo>
                <a:cubicBezTo>
                  <a:pt x="194641" y="37850"/>
                  <a:pt x="194641" y="36525"/>
                  <a:pt x="195956" y="33875"/>
                </a:cubicBezTo>
                <a:cubicBezTo>
                  <a:pt x="193327" y="32550"/>
                  <a:pt x="189385" y="32550"/>
                  <a:pt x="186756" y="31225"/>
                </a:cubicBezTo>
                <a:cubicBezTo>
                  <a:pt x="186756" y="31225"/>
                  <a:pt x="186756" y="31225"/>
                  <a:pt x="186756" y="55075"/>
                </a:cubicBezTo>
                <a:cubicBezTo>
                  <a:pt x="186756" y="55075"/>
                  <a:pt x="186756" y="55075"/>
                  <a:pt x="182814" y="55075"/>
                </a:cubicBezTo>
                <a:cubicBezTo>
                  <a:pt x="181500" y="55075"/>
                  <a:pt x="181500" y="55075"/>
                  <a:pt x="181500" y="55075"/>
                </a:cubicBezTo>
                <a:cubicBezTo>
                  <a:pt x="181500" y="55075"/>
                  <a:pt x="181500" y="55075"/>
                  <a:pt x="181500" y="32550"/>
                </a:cubicBezTo>
                <a:cubicBezTo>
                  <a:pt x="181500" y="32550"/>
                  <a:pt x="181500" y="32550"/>
                  <a:pt x="178872" y="33875"/>
                </a:cubicBezTo>
                <a:cubicBezTo>
                  <a:pt x="177557" y="33875"/>
                  <a:pt x="177557" y="33875"/>
                  <a:pt x="177557" y="33875"/>
                </a:cubicBezTo>
                <a:cubicBezTo>
                  <a:pt x="177557" y="33875"/>
                  <a:pt x="177557" y="33875"/>
                  <a:pt x="176243" y="33875"/>
                </a:cubicBezTo>
                <a:cubicBezTo>
                  <a:pt x="176243" y="33875"/>
                  <a:pt x="176243" y="33875"/>
                  <a:pt x="176243" y="31225"/>
                </a:cubicBezTo>
                <a:cubicBezTo>
                  <a:pt x="176243" y="29900"/>
                  <a:pt x="176243" y="29900"/>
                  <a:pt x="176243" y="29900"/>
                </a:cubicBezTo>
                <a:cubicBezTo>
                  <a:pt x="176243" y="29900"/>
                  <a:pt x="176243" y="29900"/>
                  <a:pt x="177557" y="29900"/>
                </a:cubicBezTo>
                <a:cubicBezTo>
                  <a:pt x="173615" y="28575"/>
                  <a:pt x="170987" y="28575"/>
                  <a:pt x="168358" y="28575"/>
                </a:cubicBezTo>
                <a:cubicBezTo>
                  <a:pt x="170987" y="31225"/>
                  <a:pt x="172301" y="35200"/>
                  <a:pt x="172301" y="40500"/>
                </a:cubicBezTo>
                <a:cubicBezTo>
                  <a:pt x="172301" y="51100"/>
                  <a:pt x="168358" y="56400"/>
                  <a:pt x="161787" y="56400"/>
                </a:cubicBezTo>
                <a:cubicBezTo>
                  <a:pt x="155217" y="56400"/>
                  <a:pt x="152588" y="49775"/>
                  <a:pt x="151274" y="40500"/>
                </a:cubicBezTo>
                <a:cubicBezTo>
                  <a:pt x="151274" y="35200"/>
                  <a:pt x="153903" y="29900"/>
                  <a:pt x="156531" y="28575"/>
                </a:cubicBezTo>
                <a:cubicBezTo>
                  <a:pt x="152588" y="28575"/>
                  <a:pt x="148646" y="28575"/>
                  <a:pt x="144703" y="28575"/>
                </a:cubicBezTo>
                <a:close/>
                <a:moveTo>
                  <a:pt x="164533" y="0"/>
                </a:moveTo>
                <a:cubicBezTo>
                  <a:pt x="205215" y="0"/>
                  <a:pt x="240648" y="17090"/>
                  <a:pt x="266895" y="48642"/>
                </a:cubicBezTo>
                <a:cubicBezTo>
                  <a:pt x="285268" y="72305"/>
                  <a:pt x="294454" y="99914"/>
                  <a:pt x="291829" y="130150"/>
                </a:cubicBezTo>
                <a:cubicBezTo>
                  <a:pt x="289205" y="155129"/>
                  <a:pt x="278706" y="181422"/>
                  <a:pt x="269520" y="206400"/>
                </a:cubicBezTo>
                <a:cubicBezTo>
                  <a:pt x="253772" y="247154"/>
                  <a:pt x="239336" y="286594"/>
                  <a:pt x="257709" y="324718"/>
                </a:cubicBezTo>
                <a:cubicBezTo>
                  <a:pt x="257709" y="327348"/>
                  <a:pt x="257709" y="329977"/>
                  <a:pt x="256396" y="332606"/>
                </a:cubicBezTo>
                <a:cubicBezTo>
                  <a:pt x="255084" y="335236"/>
                  <a:pt x="252459" y="336550"/>
                  <a:pt x="249835" y="336550"/>
                </a:cubicBezTo>
                <a:cubicBezTo>
                  <a:pt x="249835" y="336550"/>
                  <a:pt x="249835" y="336550"/>
                  <a:pt x="105478" y="336550"/>
                </a:cubicBezTo>
                <a:cubicBezTo>
                  <a:pt x="101541" y="336550"/>
                  <a:pt x="98916" y="333921"/>
                  <a:pt x="97604" y="331292"/>
                </a:cubicBezTo>
                <a:cubicBezTo>
                  <a:pt x="96292" y="328662"/>
                  <a:pt x="96292" y="327348"/>
                  <a:pt x="96292" y="315516"/>
                </a:cubicBezTo>
                <a:cubicBezTo>
                  <a:pt x="96292" y="314201"/>
                  <a:pt x="96292" y="312887"/>
                  <a:pt x="96292" y="312887"/>
                </a:cubicBezTo>
                <a:cubicBezTo>
                  <a:pt x="94979" y="294481"/>
                  <a:pt x="87105" y="294481"/>
                  <a:pt x="71357" y="294481"/>
                </a:cubicBezTo>
                <a:cubicBezTo>
                  <a:pt x="58234" y="294481"/>
                  <a:pt x="42486" y="294481"/>
                  <a:pt x="31987" y="278706"/>
                </a:cubicBezTo>
                <a:cubicBezTo>
                  <a:pt x="24113" y="266874"/>
                  <a:pt x="24113" y="251098"/>
                  <a:pt x="25426" y="236637"/>
                </a:cubicBezTo>
                <a:cubicBezTo>
                  <a:pt x="25426" y="224805"/>
                  <a:pt x="25426" y="212973"/>
                  <a:pt x="21489" y="209029"/>
                </a:cubicBezTo>
                <a:cubicBezTo>
                  <a:pt x="21489" y="207715"/>
                  <a:pt x="17552" y="206400"/>
                  <a:pt x="16239" y="205085"/>
                </a:cubicBezTo>
                <a:cubicBezTo>
                  <a:pt x="10990" y="202456"/>
                  <a:pt x="3116" y="199827"/>
                  <a:pt x="491" y="191939"/>
                </a:cubicBezTo>
                <a:cubicBezTo>
                  <a:pt x="-821" y="187995"/>
                  <a:pt x="491" y="182736"/>
                  <a:pt x="4428" y="177478"/>
                </a:cubicBezTo>
                <a:cubicBezTo>
                  <a:pt x="17552" y="156443"/>
                  <a:pt x="20176" y="144612"/>
                  <a:pt x="24113" y="126206"/>
                </a:cubicBezTo>
                <a:cubicBezTo>
                  <a:pt x="25426" y="118319"/>
                  <a:pt x="26738" y="109116"/>
                  <a:pt x="29363" y="97284"/>
                </a:cubicBezTo>
                <a:cubicBezTo>
                  <a:pt x="38549" y="68361"/>
                  <a:pt x="55609" y="43383"/>
                  <a:pt x="81856" y="26293"/>
                </a:cubicBezTo>
                <a:cubicBezTo>
                  <a:pt x="105478" y="9202"/>
                  <a:pt x="135662" y="0"/>
                  <a:pt x="16453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2100">
              <a:cs typeface="+mn-ea"/>
              <a:sym typeface="+mn-lt"/>
            </a:endParaRPr>
          </a:p>
        </p:txBody>
      </p:sp>
      <p:sp>
        <p:nvSpPr>
          <p:cNvPr id="34" name="椭圆 10"/>
          <p:cNvSpPr/>
          <p:nvPr/>
        </p:nvSpPr>
        <p:spPr>
          <a:xfrm>
            <a:off x="5943602" y="4461900"/>
            <a:ext cx="304798" cy="277693"/>
          </a:xfrm>
          <a:custGeom>
            <a:avLst/>
            <a:gdLst>
              <a:gd name="connsiteX0" fmla="*/ 138332 w 334963"/>
              <a:gd name="connsiteY0" fmla="*/ 262313 h 305176"/>
              <a:gd name="connsiteX1" fmla="*/ 143587 w 334963"/>
              <a:gd name="connsiteY1" fmla="*/ 267671 h 305176"/>
              <a:gd name="connsiteX2" fmla="*/ 143587 w 334963"/>
              <a:gd name="connsiteY2" fmla="*/ 279726 h 305176"/>
              <a:gd name="connsiteX3" fmla="*/ 169863 w 334963"/>
              <a:gd name="connsiteY3" fmla="*/ 291781 h 305176"/>
              <a:gd name="connsiteX4" fmla="*/ 196139 w 334963"/>
              <a:gd name="connsiteY4" fmla="*/ 279726 h 305176"/>
              <a:gd name="connsiteX5" fmla="*/ 196139 w 334963"/>
              <a:gd name="connsiteY5" fmla="*/ 267671 h 305176"/>
              <a:gd name="connsiteX6" fmla="*/ 201394 w 334963"/>
              <a:gd name="connsiteY6" fmla="*/ 262313 h 305176"/>
              <a:gd name="connsiteX7" fmla="*/ 207963 w 334963"/>
              <a:gd name="connsiteY7" fmla="*/ 267671 h 305176"/>
              <a:gd name="connsiteX8" fmla="*/ 207963 w 334963"/>
              <a:gd name="connsiteY8" fmla="*/ 283745 h 305176"/>
              <a:gd name="connsiteX9" fmla="*/ 204022 w 334963"/>
              <a:gd name="connsiteY9" fmla="*/ 289102 h 305176"/>
              <a:gd name="connsiteX10" fmla="*/ 172491 w 334963"/>
              <a:gd name="connsiteY10" fmla="*/ 303837 h 305176"/>
              <a:gd name="connsiteX11" fmla="*/ 169863 w 334963"/>
              <a:gd name="connsiteY11" fmla="*/ 305176 h 305176"/>
              <a:gd name="connsiteX12" fmla="*/ 167236 w 334963"/>
              <a:gd name="connsiteY12" fmla="*/ 303837 h 305176"/>
              <a:gd name="connsiteX13" fmla="*/ 135705 w 334963"/>
              <a:gd name="connsiteY13" fmla="*/ 289102 h 305176"/>
              <a:gd name="connsiteX14" fmla="*/ 131763 w 334963"/>
              <a:gd name="connsiteY14" fmla="*/ 283745 h 305176"/>
              <a:gd name="connsiteX15" fmla="*/ 131763 w 334963"/>
              <a:gd name="connsiteY15" fmla="*/ 267671 h 305176"/>
              <a:gd name="connsiteX16" fmla="*/ 138332 w 334963"/>
              <a:gd name="connsiteY16" fmla="*/ 262313 h 305176"/>
              <a:gd name="connsiteX17" fmla="*/ 128043 w 334963"/>
              <a:gd name="connsiteY17" fmla="*/ 230563 h 305176"/>
              <a:gd name="connsiteX18" fmla="*/ 125413 w 334963"/>
              <a:gd name="connsiteY18" fmla="*/ 233341 h 305176"/>
              <a:gd name="connsiteX19" fmla="*/ 125413 w 334963"/>
              <a:gd name="connsiteY19" fmla="*/ 238898 h 305176"/>
              <a:gd name="connsiteX20" fmla="*/ 128043 w 334963"/>
              <a:gd name="connsiteY20" fmla="*/ 241676 h 305176"/>
              <a:gd name="connsiteX21" fmla="*/ 206922 w 334963"/>
              <a:gd name="connsiteY21" fmla="*/ 241676 h 305176"/>
              <a:gd name="connsiteX22" fmla="*/ 209551 w 334963"/>
              <a:gd name="connsiteY22" fmla="*/ 238898 h 305176"/>
              <a:gd name="connsiteX23" fmla="*/ 209551 w 334963"/>
              <a:gd name="connsiteY23" fmla="*/ 233341 h 305176"/>
              <a:gd name="connsiteX24" fmla="*/ 206922 w 334963"/>
              <a:gd name="connsiteY24" fmla="*/ 230563 h 305176"/>
              <a:gd name="connsiteX25" fmla="*/ 128043 w 334963"/>
              <a:gd name="connsiteY25" fmla="*/ 230563 h 305176"/>
              <a:gd name="connsiteX26" fmla="*/ 128781 w 334963"/>
              <a:gd name="connsiteY26" fmla="*/ 219451 h 305176"/>
              <a:gd name="connsiteX27" fmla="*/ 207769 w 334963"/>
              <a:gd name="connsiteY27" fmla="*/ 219451 h 305176"/>
              <a:gd name="connsiteX28" fmla="*/ 222250 w 334963"/>
              <a:gd name="connsiteY28" fmla="*/ 233556 h 305176"/>
              <a:gd name="connsiteX29" fmla="*/ 222250 w 334963"/>
              <a:gd name="connsiteY29" fmla="*/ 238684 h 305176"/>
              <a:gd name="connsiteX30" fmla="*/ 207769 w 334963"/>
              <a:gd name="connsiteY30" fmla="*/ 252789 h 305176"/>
              <a:gd name="connsiteX31" fmla="*/ 128781 w 334963"/>
              <a:gd name="connsiteY31" fmla="*/ 252789 h 305176"/>
              <a:gd name="connsiteX32" fmla="*/ 114300 w 334963"/>
              <a:gd name="connsiteY32" fmla="*/ 238684 h 305176"/>
              <a:gd name="connsiteX33" fmla="*/ 114300 w 334963"/>
              <a:gd name="connsiteY33" fmla="*/ 233556 h 305176"/>
              <a:gd name="connsiteX34" fmla="*/ 128781 w 334963"/>
              <a:gd name="connsiteY34" fmla="*/ 219451 h 305176"/>
              <a:gd name="connsiteX35" fmla="*/ 266120 w 334963"/>
              <a:gd name="connsiteY35" fmla="*/ 168353 h 305176"/>
              <a:gd name="connsiteX36" fmla="*/ 305614 w 334963"/>
              <a:gd name="connsiteY36" fmla="*/ 198019 h 305176"/>
              <a:gd name="connsiteX37" fmla="*/ 306930 w 334963"/>
              <a:gd name="connsiteY37" fmla="*/ 205758 h 305176"/>
              <a:gd name="connsiteX38" fmla="*/ 301664 w 334963"/>
              <a:gd name="connsiteY38" fmla="*/ 208338 h 305176"/>
              <a:gd name="connsiteX39" fmla="*/ 299032 w 334963"/>
              <a:gd name="connsiteY39" fmla="*/ 207048 h 305176"/>
              <a:gd name="connsiteX40" fmla="*/ 259538 w 334963"/>
              <a:gd name="connsiteY40" fmla="*/ 178672 h 305176"/>
              <a:gd name="connsiteX41" fmla="*/ 258221 w 334963"/>
              <a:gd name="connsiteY41" fmla="*/ 169643 h 305176"/>
              <a:gd name="connsiteX42" fmla="*/ 266120 w 334963"/>
              <a:gd name="connsiteY42" fmla="*/ 168353 h 305176"/>
              <a:gd name="connsiteX43" fmla="*/ 75093 w 334963"/>
              <a:gd name="connsiteY43" fmla="*/ 166503 h 305176"/>
              <a:gd name="connsiteX44" fmla="*/ 83067 w 334963"/>
              <a:gd name="connsiteY44" fmla="*/ 167810 h 305176"/>
              <a:gd name="connsiteX45" fmla="*/ 81738 w 334963"/>
              <a:gd name="connsiteY45" fmla="*/ 175654 h 305176"/>
              <a:gd name="connsiteX46" fmla="*/ 39208 w 334963"/>
              <a:gd name="connsiteY46" fmla="*/ 207031 h 305176"/>
              <a:gd name="connsiteX47" fmla="*/ 35221 w 334963"/>
              <a:gd name="connsiteY47" fmla="*/ 208338 h 305176"/>
              <a:gd name="connsiteX48" fmla="*/ 31233 w 334963"/>
              <a:gd name="connsiteY48" fmla="*/ 205723 h 305176"/>
              <a:gd name="connsiteX49" fmla="*/ 32562 w 334963"/>
              <a:gd name="connsiteY49" fmla="*/ 197879 h 305176"/>
              <a:gd name="connsiteX50" fmla="*/ 75093 w 334963"/>
              <a:gd name="connsiteY50" fmla="*/ 166503 h 305176"/>
              <a:gd name="connsiteX51" fmla="*/ 284569 w 334963"/>
              <a:gd name="connsiteY51" fmla="*/ 98801 h 305176"/>
              <a:gd name="connsiteX52" fmla="*/ 329795 w 334963"/>
              <a:gd name="connsiteY52" fmla="*/ 98801 h 305176"/>
              <a:gd name="connsiteX53" fmla="*/ 334963 w 334963"/>
              <a:gd name="connsiteY53" fmla="*/ 104975 h 305176"/>
              <a:gd name="connsiteX54" fmla="*/ 329795 w 334963"/>
              <a:gd name="connsiteY54" fmla="*/ 109914 h 305176"/>
              <a:gd name="connsiteX55" fmla="*/ 284569 w 334963"/>
              <a:gd name="connsiteY55" fmla="*/ 109914 h 305176"/>
              <a:gd name="connsiteX56" fmla="*/ 279400 w 334963"/>
              <a:gd name="connsiteY56" fmla="*/ 104975 h 305176"/>
              <a:gd name="connsiteX57" fmla="*/ 284569 w 334963"/>
              <a:gd name="connsiteY57" fmla="*/ 98801 h 305176"/>
              <a:gd name="connsiteX58" fmla="*/ 5340 w 334963"/>
              <a:gd name="connsiteY58" fmla="*/ 98801 h 305176"/>
              <a:gd name="connsiteX59" fmla="*/ 53398 w 334963"/>
              <a:gd name="connsiteY59" fmla="*/ 98801 h 305176"/>
              <a:gd name="connsiteX60" fmla="*/ 58738 w 334963"/>
              <a:gd name="connsiteY60" fmla="*/ 104975 h 305176"/>
              <a:gd name="connsiteX61" fmla="*/ 53398 w 334963"/>
              <a:gd name="connsiteY61" fmla="*/ 109914 h 305176"/>
              <a:gd name="connsiteX62" fmla="*/ 5340 w 334963"/>
              <a:gd name="connsiteY62" fmla="*/ 109914 h 305176"/>
              <a:gd name="connsiteX63" fmla="*/ 0 w 334963"/>
              <a:gd name="connsiteY63" fmla="*/ 104975 h 305176"/>
              <a:gd name="connsiteX64" fmla="*/ 5340 w 334963"/>
              <a:gd name="connsiteY64" fmla="*/ 98801 h 305176"/>
              <a:gd name="connsiteX65" fmla="*/ 164887 w 334963"/>
              <a:gd name="connsiteY65" fmla="*/ 36888 h 305176"/>
              <a:gd name="connsiteX66" fmla="*/ 171451 w 334963"/>
              <a:gd name="connsiteY66" fmla="*/ 43604 h 305176"/>
              <a:gd name="connsiteX67" fmla="*/ 164887 w 334963"/>
              <a:gd name="connsiteY67" fmla="*/ 48977 h 305176"/>
              <a:gd name="connsiteX68" fmla="*/ 115003 w 334963"/>
              <a:gd name="connsiteY68" fmla="*/ 100022 h 305176"/>
              <a:gd name="connsiteX69" fmla="*/ 109752 w 334963"/>
              <a:gd name="connsiteY69" fmla="*/ 106738 h 305176"/>
              <a:gd name="connsiteX70" fmla="*/ 103188 w 334963"/>
              <a:gd name="connsiteY70" fmla="*/ 100022 h 305176"/>
              <a:gd name="connsiteX71" fmla="*/ 164887 w 334963"/>
              <a:gd name="connsiteY71" fmla="*/ 36888 h 305176"/>
              <a:gd name="connsiteX72" fmla="*/ 169069 w 334963"/>
              <a:gd name="connsiteY72" fmla="*/ 9901 h 305176"/>
              <a:gd name="connsiteX73" fmla="*/ 258763 w 334963"/>
              <a:gd name="connsiteY73" fmla="*/ 99286 h 305176"/>
              <a:gd name="connsiteX74" fmla="*/ 240297 w 334963"/>
              <a:gd name="connsiteY74" fmla="*/ 154495 h 305176"/>
              <a:gd name="connsiteX75" fmla="*/ 221830 w 334963"/>
              <a:gd name="connsiteY75" fmla="*/ 208389 h 305176"/>
              <a:gd name="connsiteX76" fmla="*/ 217873 w 334963"/>
              <a:gd name="connsiteY76" fmla="*/ 214962 h 305176"/>
              <a:gd name="connsiteX77" fmla="*/ 211278 w 334963"/>
              <a:gd name="connsiteY77" fmla="*/ 212333 h 305176"/>
              <a:gd name="connsiteX78" fmla="*/ 231064 w 334963"/>
              <a:gd name="connsiteY78" fmla="*/ 147923 h 305176"/>
              <a:gd name="connsiteX79" fmla="*/ 248211 w 334963"/>
              <a:gd name="connsiteY79" fmla="*/ 99286 h 305176"/>
              <a:gd name="connsiteX80" fmla="*/ 169069 w 334963"/>
              <a:gd name="connsiteY80" fmla="*/ 21731 h 305176"/>
              <a:gd name="connsiteX81" fmla="*/ 89927 w 334963"/>
              <a:gd name="connsiteY81" fmla="*/ 99286 h 305176"/>
              <a:gd name="connsiteX82" fmla="*/ 107075 w 334963"/>
              <a:gd name="connsiteY82" fmla="*/ 146608 h 305176"/>
              <a:gd name="connsiteX83" fmla="*/ 107075 w 334963"/>
              <a:gd name="connsiteY83" fmla="*/ 147923 h 305176"/>
              <a:gd name="connsiteX84" fmla="*/ 128179 w 334963"/>
              <a:gd name="connsiteY84" fmla="*/ 212333 h 305176"/>
              <a:gd name="connsiteX85" fmla="*/ 122903 w 334963"/>
              <a:gd name="connsiteY85" fmla="*/ 216276 h 305176"/>
              <a:gd name="connsiteX86" fmla="*/ 120265 w 334963"/>
              <a:gd name="connsiteY86" fmla="*/ 214962 h 305176"/>
              <a:gd name="connsiteX87" fmla="*/ 117627 w 334963"/>
              <a:gd name="connsiteY87" fmla="*/ 207075 h 305176"/>
              <a:gd name="connsiteX88" fmla="*/ 97842 w 334963"/>
              <a:gd name="connsiteY88" fmla="*/ 154495 h 305176"/>
              <a:gd name="connsiteX89" fmla="*/ 79375 w 334963"/>
              <a:gd name="connsiteY89" fmla="*/ 99286 h 305176"/>
              <a:gd name="connsiteX90" fmla="*/ 169069 w 334963"/>
              <a:gd name="connsiteY90" fmla="*/ 9901 h 305176"/>
              <a:gd name="connsiteX91" fmla="*/ 39107 w 334963"/>
              <a:gd name="connsiteY91" fmla="*/ 1482 h 305176"/>
              <a:gd name="connsiteX92" fmla="*/ 79917 w 334963"/>
              <a:gd name="connsiteY92" fmla="*/ 31115 h 305176"/>
              <a:gd name="connsiteX93" fmla="*/ 81234 w 334963"/>
              <a:gd name="connsiteY93" fmla="*/ 40544 h 305176"/>
              <a:gd name="connsiteX94" fmla="*/ 75968 w 334963"/>
              <a:gd name="connsiteY94" fmla="*/ 43238 h 305176"/>
              <a:gd name="connsiteX95" fmla="*/ 72019 w 334963"/>
              <a:gd name="connsiteY95" fmla="*/ 41891 h 305176"/>
              <a:gd name="connsiteX96" fmla="*/ 32525 w 334963"/>
              <a:gd name="connsiteY96" fmla="*/ 10911 h 305176"/>
              <a:gd name="connsiteX97" fmla="*/ 31208 w 334963"/>
              <a:gd name="connsiteY97" fmla="*/ 2829 h 305176"/>
              <a:gd name="connsiteX98" fmla="*/ 39107 w 334963"/>
              <a:gd name="connsiteY98" fmla="*/ 1482 h 305176"/>
              <a:gd name="connsiteX99" fmla="*/ 299086 w 334963"/>
              <a:gd name="connsiteY99" fmla="*/ 1451 h 305176"/>
              <a:gd name="connsiteX100" fmla="*/ 306944 w 334963"/>
              <a:gd name="connsiteY100" fmla="*/ 2782 h 305176"/>
              <a:gd name="connsiteX101" fmla="*/ 305634 w 334963"/>
              <a:gd name="connsiteY101" fmla="*/ 10771 h 305176"/>
              <a:gd name="connsiteX102" fmla="*/ 267653 w 334963"/>
              <a:gd name="connsiteY102" fmla="*/ 38732 h 305176"/>
              <a:gd name="connsiteX103" fmla="*/ 265033 w 334963"/>
              <a:gd name="connsiteY103" fmla="*/ 40063 h 305176"/>
              <a:gd name="connsiteX104" fmla="*/ 259795 w 334963"/>
              <a:gd name="connsiteY104" fmla="*/ 37400 h 305176"/>
              <a:gd name="connsiteX105" fmla="*/ 261104 w 334963"/>
              <a:gd name="connsiteY105" fmla="*/ 29411 h 305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</a:cxnLst>
            <a:rect l="l" t="t" r="r" b="b"/>
            <a:pathLst>
              <a:path w="334963" h="305176">
                <a:moveTo>
                  <a:pt x="138332" y="262313"/>
                </a:moveTo>
                <a:cubicBezTo>
                  <a:pt x="140960" y="262313"/>
                  <a:pt x="143587" y="264992"/>
                  <a:pt x="143587" y="267671"/>
                </a:cubicBezTo>
                <a:cubicBezTo>
                  <a:pt x="143587" y="267671"/>
                  <a:pt x="143587" y="267671"/>
                  <a:pt x="143587" y="279726"/>
                </a:cubicBezTo>
                <a:cubicBezTo>
                  <a:pt x="143587" y="279726"/>
                  <a:pt x="143587" y="279726"/>
                  <a:pt x="169863" y="291781"/>
                </a:cubicBezTo>
                <a:cubicBezTo>
                  <a:pt x="169863" y="291781"/>
                  <a:pt x="169863" y="291781"/>
                  <a:pt x="196139" y="279726"/>
                </a:cubicBezTo>
                <a:cubicBezTo>
                  <a:pt x="196139" y="279726"/>
                  <a:pt x="196139" y="279726"/>
                  <a:pt x="196139" y="267671"/>
                </a:cubicBezTo>
                <a:cubicBezTo>
                  <a:pt x="196139" y="264992"/>
                  <a:pt x="198767" y="262313"/>
                  <a:pt x="201394" y="262313"/>
                </a:cubicBezTo>
                <a:cubicBezTo>
                  <a:pt x="205336" y="262313"/>
                  <a:pt x="207963" y="264992"/>
                  <a:pt x="207963" y="267671"/>
                </a:cubicBezTo>
                <a:cubicBezTo>
                  <a:pt x="207963" y="267671"/>
                  <a:pt x="207963" y="267671"/>
                  <a:pt x="207963" y="283745"/>
                </a:cubicBezTo>
                <a:cubicBezTo>
                  <a:pt x="207963" y="285084"/>
                  <a:pt x="206649" y="287763"/>
                  <a:pt x="204022" y="289102"/>
                </a:cubicBezTo>
                <a:cubicBezTo>
                  <a:pt x="204022" y="289102"/>
                  <a:pt x="204022" y="289102"/>
                  <a:pt x="172491" y="303837"/>
                </a:cubicBezTo>
                <a:cubicBezTo>
                  <a:pt x="171177" y="303837"/>
                  <a:pt x="171177" y="305176"/>
                  <a:pt x="169863" y="305176"/>
                </a:cubicBezTo>
                <a:cubicBezTo>
                  <a:pt x="168549" y="305176"/>
                  <a:pt x="168549" y="303837"/>
                  <a:pt x="167236" y="303837"/>
                </a:cubicBezTo>
                <a:cubicBezTo>
                  <a:pt x="167236" y="303837"/>
                  <a:pt x="167236" y="303837"/>
                  <a:pt x="135705" y="289102"/>
                </a:cubicBezTo>
                <a:cubicBezTo>
                  <a:pt x="133077" y="287763"/>
                  <a:pt x="131763" y="286423"/>
                  <a:pt x="131763" y="283745"/>
                </a:cubicBezTo>
                <a:cubicBezTo>
                  <a:pt x="131763" y="283745"/>
                  <a:pt x="131763" y="283745"/>
                  <a:pt x="131763" y="267671"/>
                </a:cubicBezTo>
                <a:cubicBezTo>
                  <a:pt x="131763" y="264992"/>
                  <a:pt x="134391" y="262313"/>
                  <a:pt x="138332" y="262313"/>
                </a:cubicBezTo>
                <a:close/>
                <a:moveTo>
                  <a:pt x="128043" y="230563"/>
                </a:moveTo>
                <a:cubicBezTo>
                  <a:pt x="126728" y="230563"/>
                  <a:pt x="125413" y="231952"/>
                  <a:pt x="125413" y="233341"/>
                </a:cubicBezTo>
                <a:cubicBezTo>
                  <a:pt x="125413" y="233341"/>
                  <a:pt x="125413" y="233341"/>
                  <a:pt x="125413" y="238898"/>
                </a:cubicBezTo>
                <a:cubicBezTo>
                  <a:pt x="125413" y="240287"/>
                  <a:pt x="126728" y="241676"/>
                  <a:pt x="128043" y="241676"/>
                </a:cubicBezTo>
                <a:cubicBezTo>
                  <a:pt x="128043" y="241676"/>
                  <a:pt x="128043" y="241676"/>
                  <a:pt x="206922" y="241676"/>
                </a:cubicBezTo>
                <a:cubicBezTo>
                  <a:pt x="208237" y="241676"/>
                  <a:pt x="209551" y="240287"/>
                  <a:pt x="209551" y="238898"/>
                </a:cubicBezTo>
                <a:cubicBezTo>
                  <a:pt x="209551" y="238898"/>
                  <a:pt x="209551" y="238898"/>
                  <a:pt x="209551" y="233341"/>
                </a:cubicBezTo>
                <a:cubicBezTo>
                  <a:pt x="209551" y="231952"/>
                  <a:pt x="208237" y="230563"/>
                  <a:pt x="206922" y="230563"/>
                </a:cubicBezTo>
                <a:cubicBezTo>
                  <a:pt x="206922" y="230563"/>
                  <a:pt x="206922" y="230563"/>
                  <a:pt x="128043" y="230563"/>
                </a:cubicBezTo>
                <a:close/>
                <a:moveTo>
                  <a:pt x="128781" y="219451"/>
                </a:moveTo>
                <a:cubicBezTo>
                  <a:pt x="128781" y="219451"/>
                  <a:pt x="128781" y="219451"/>
                  <a:pt x="207769" y="219451"/>
                </a:cubicBezTo>
                <a:cubicBezTo>
                  <a:pt x="215668" y="219451"/>
                  <a:pt x="222250" y="225862"/>
                  <a:pt x="222250" y="233556"/>
                </a:cubicBezTo>
                <a:cubicBezTo>
                  <a:pt x="222250" y="233556"/>
                  <a:pt x="222250" y="233556"/>
                  <a:pt x="222250" y="238684"/>
                </a:cubicBezTo>
                <a:cubicBezTo>
                  <a:pt x="222250" y="246378"/>
                  <a:pt x="215668" y="252789"/>
                  <a:pt x="207769" y="252789"/>
                </a:cubicBezTo>
                <a:cubicBezTo>
                  <a:pt x="207769" y="252789"/>
                  <a:pt x="207769" y="252789"/>
                  <a:pt x="128781" y="252789"/>
                </a:cubicBezTo>
                <a:cubicBezTo>
                  <a:pt x="120883" y="252789"/>
                  <a:pt x="114300" y="246378"/>
                  <a:pt x="114300" y="238684"/>
                </a:cubicBezTo>
                <a:cubicBezTo>
                  <a:pt x="114300" y="238684"/>
                  <a:pt x="114300" y="238684"/>
                  <a:pt x="114300" y="233556"/>
                </a:cubicBezTo>
                <a:cubicBezTo>
                  <a:pt x="114300" y="225862"/>
                  <a:pt x="120883" y="219451"/>
                  <a:pt x="128781" y="219451"/>
                </a:cubicBezTo>
                <a:close/>
                <a:moveTo>
                  <a:pt x="266120" y="168353"/>
                </a:moveTo>
                <a:cubicBezTo>
                  <a:pt x="266120" y="168353"/>
                  <a:pt x="266120" y="168353"/>
                  <a:pt x="305614" y="198019"/>
                </a:cubicBezTo>
                <a:cubicBezTo>
                  <a:pt x="308247" y="199309"/>
                  <a:pt x="309563" y="203179"/>
                  <a:pt x="306930" y="205758"/>
                </a:cubicBezTo>
                <a:cubicBezTo>
                  <a:pt x="305614" y="207048"/>
                  <a:pt x="304297" y="208338"/>
                  <a:pt x="301664" y="208338"/>
                </a:cubicBezTo>
                <a:cubicBezTo>
                  <a:pt x="301664" y="208338"/>
                  <a:pt x="300348" y="208338"/>
                  <a:pt x="299032" y="207048"/>
                </a:cubicBezTo>
                <a:cubicBezTo>
                  <a:pt x="299032" y="207048"/>
                  <a:pt x="299032" y="207048"/>
                  <a:pt x="259538" y="178672"/>
                </a:cubicBezTo>
                <a:cubicBezTo>
                  <a:pt x="256905" y="176092"/>
                  <a:pt x="255588" y="172222"/>
                  <a:pt x="258221" y="169643"/>
                </a:cubicBezTo>
                <a:cubicBezTo>
                  <a:pt x="259538" y="167063"/>
                  <a:pt x="263487" y="167063"/>
                  <a:pt x="266120" y="168353"/>
                </a:cubicBezTo>
                <a:close/>
                <a:moveTo>
                  <a:pt x="75093" y="166503"/>
                </a:moveTo>
                <a:cubicBezTo>
                  <a:pt x="77751" y="163888"/>
                  <a:pt x="81738" y="165195"/>
                  <a:pt x="83067" y="167810"/>
                </a:cubicBezTo>
                <a:cubicBezTo>
                  <a:pt x="85725" y="170425"/>
                  <a:pt x="84396" y="174347"/>
                  <a:pt x="81738" y="175654"/>
                </a:cubicBezTo>
                <a:cubicBezTo>
                  <a:pt x="81738" y="175654"/>
                  <a:pt x="81738" y="175654"/>
                  <a:pt x="39208" y="207031"/>
                </a:cubicBezTo>
                <a:cubicBezTo>
                  <a:pt x="37879" y="208338"/>
                  <a:pt x="36550" y="208338"/>
                  <a:pt x="35221" y="208338"/>
                </a:cubicBezTo>
                <a:cubicBezTo>
                  <a:pt x="33892" y="208338"/>
                  <a:pt x="31233" y="207031"/>
                  <a:pt x="31233" y="205723"/>
                </a:cubicBezTo>
                <a:cubicBezTo>
                  <a:pt x="28575" y="203109"/>
                  <a:pt x="29904" y="199187"/>
                  <a:pt x="32562" y="197879"/>
                </a:cubicBezTo>
                <a:cubicBezTo>
                  <a:pt x="32562" y="197879"/>
                  <a:pt x="32562" y="197879"/>
                  <a:pt x="75093" y="166503"/>
                </a:cubicBezTo>
                <a:close/>
                <a:moveTo>
                  <a:pt x="284569" y="98801"/>
                </a:moveTo>
                <a:cubicBezTo>
                  <a:pt x="284569" y="98801"/>
                  <a:pt x="284569" y="98801"/>
                  <a:pt x="329795" y="98801"/>
                </a:cubicBezTo>
                <a:cubicBezTo>
                  <a:pt x="332379" y="98801"/>
                  <a:pt x="334963" y="101271"/>
                  <a:pt x="334963" y="104975"/>
                </a:cubicBezTo>
                <a:cubicBezTo>
                  <a:pt x="334963" y="107444"/>
                  <a:pt x="332379" y="109914"/>
                  <a:pt x="329795" y="109914"/>
                </a:cubicBezTo>
                <a:cubicBezTo>
                  <a:pt x="329795" y="109914"/>
                  <a:pt x="329795" y="109914"/>
                  <a:pt x="284569" y="109914"/>
                </a:cubicBezTo>
                <a:cubicBezTo>
                  <a:pt x="281985" y="109914"/>
                  <a:pt x="279400" y="107444"/>
                  <a:pt x="279400" y="104975"/>
                </a:cubicBezTo>
                <a:cubicBezTo>
                  <a:pt x="279400" y="101271"/>
                  <a:pt x="281985" y="98801"/>
                  <a:pt x="284569" y="98801"/>
                </a:cubicBezTo>
                <a:close/>
                <a:moveTo>
                  <a:pt x="5340" y="98801"/>
                </a:moveTo>
                <a:cubicBezTo>
                  <a:pt x="5340" y="98801"/>
                  <a:pt x="5340" y="98801"/>
                  <a:pt x="53398" y="98801"/>
                </a:cubicBezTo>
                <a:cubicBezTo>
                  <a:pt x="56068" y="98801"/>
                  <a:pt x="58738" y="101271"/>
                  <a:pt x="58738" y="104975"/>
                </a:cubicBezTo>
                <a:cubicBezTo>
                  <a:pt x="58738" y="107444"/>
                  <a:pt x="56068" y="109914"/>
                  <a:pt x="53398" y="109914"/>
                </a:cubicBezTo>
                <a:cubicBezTo>
                  <a:pt x="53398" y="109914"/>
                  <a:pt x="53398" y="109914"/>
                  <a:pt x="5340" y="109914"/>
                </a:cubicBezTo>
                <a:cubicBezTo>
                  <a:pt x="2670" y="109914"/>
                  <a:pt x="0" y="107444"/>
                  <a:pt x="0" y="104975"/>
                </a:cubicBezTo>
                <a:cubicBezTo>
                  <a:pt x="0" y="101271"/>
                  <a:pt x="2670" y="98801"/>
                  <a:pt x="5340" y="98801"/>
                </a:cubicBezTo>
                <a:close/>
                <a:moveTo>
                  <a:pt x="164887" y="36888"/>
                </a:moveTo>
                <a:cubicBezTo>
                  <a:pt x="168826" y="36888"/>
                  <a:pt x="171451" y="40918"/>
                  <a:pt x="171451" y="43604"/>
                </a:cubicBezTo>
                <a:cubicBezTo>
                  <a:pt x="171451" y="46291"/>
                  <a:pt x="168826" y="48977"/>
                  <a:pt x="164887" y="48977"/>
                </a:cubicBezTo>
                <a:cubicBezTo>
                  <a:pt x="137320" y="48977"/>
                  <a:pt x="115003" y="71813"/>
                  <a:pt x="115003" y="100022"/>
                </a:cubicBezTo>
                <a:cubicBezTo>
                  <a:pt x="115003" y="104051"/>
                  <a:pt x="112377" y="106738"/>
                  <a:pt x="109752" y="106738"/>
                </a:cubicBezTo>
                <a:cubicBezTo>
                  <a:pt x="105814" y="106738"/>
                  <a:pt x="103188" y="104051"/>
                  <a:pt x="103188" y="100022"/>
                </a:cubicBezTo>
                <a:cubicBezTo>
                  <a:pt x="103188" y="65097"/>
                  <a:pt x="130756" y="36888"/>
                  <a:pt x="164887" y="36888"/>
                </a:cubicBezTo>
                <a:close/>
                <a:moveTo>
                  <a:pt x="169069" y="9901"/>
                </a:moveTo>
                <a:cubicBezTo>
                  <a:pt x="219192" y="9901"/>
                  <a:pt x="258763" y="50650"/>
                  <a:pt x="258763" y="99286"/>
                </a:cubicBezTo>
                <a:cubicBezTo>
                  <a:pt x="258763" y="120318"/>
                  <a:pt x="253487" y="138721"/>
                  <a:pt x="240297" y="154495"/>
                </a:cubicBezTo>
                <a:cubicBezTo>
                  <a:pt x="215235" y="189986"/>
                  <a:pt x="221830" y="207075"/>
                  <a:pt x="221830" y="208389"/>
                </a:cubicBezTo>
                <a:cubicBezTo>
                  <a:pt x="223149" y="211018"/>
                  <a:pt x="221830" y="213647"/>
                  <a:pt x="217873" y="214962"/>
                </a:cubicBezTo>
                <a:cubicBezTo>
                  <a:pt x="215235" y="216276"/>
                  <a:pt x="212597" y="214962"/>
                  <a:pt x="211278" y="212333"/>
                </a:cubicBezTo>
                <a:cubicBezTo>
                  <a:pt x="209959" y="211018"/>
                  <a:pt x="200726" y="188672"/>
                  <a:pt x="231064" y="147923"/>
                </a:cubicBezTo>
                <a:cubicBezTo>
                  <a:pt x="241616" y="133463"/>
                  <a:pt x="248211" y="117689"/>
                  <a:pt x="248211" y="99286"/>
                </a:cubicBezTo>
                <a:cubicBezTo>
                  <a:pt x="248211" y="55908"/>
                  <a:pt x="212597" y="21731"/>
                  <a:pt x="169069" y="21731"/>
                </a:cubicBezTo>
                <a:cubicBezTo>
                  <a:pt x="125541" y="21731"/>
                  <a:pt x="89927" y="55908"/>
                  <a:pt x="89927" y="99286"/>
                </a:cubicBezTo>
                <a:cubicBezTo>
                  <a:pt x="89927" y="116375"/>
                  <a:pt x="96523" y="133463"/>
                  <a:pt x="107075" y="146608"/>
                </a:cubicBezTo>
                <a:cubicBezTo>
                  <a:pt x="107075" y="147923"/>
                  <a:pt x="107075" y="147923"/>
                  <a:pt x="107075" y="147923"/>
                </a:cubicBezTo>
                <a:cubicBezTo>
                  <a:pt x="137413" y="189986"/>
                  <a:pt x="129498" y="211018"/>
                  <a:pt x="128179" y="212333"/>
                </a:cubicBezTo>
                <a:cubicBezTo>
                  <a:pt x="126860" y="214962"/>
                  <a:pt x="124222" y="216276"/>
                  <a:pt x="122903" y="216276"/>
                </a:cubicBezTo>
                <a:cubicBezTo>
                  <a:pt x="121584" y="216276"/>
                  <a:pt x="120265" y="216276"/>
                  <a:pt x="120265" y="214962"/>
                </a:cubicBezTo>
                <a:cubicBezTo>
                  <a:pt x="117627" y="213647"/>
                  <a:pt x="116308" y="211018"/>
                  <a:pt x="117627" y="207075"/>
                </a:cubicBezTo>
                <a:cubicBezTo>
                  <a:pt x="117627" y="207075"/>
                  <a:pt x="124222" y="191301"/>
                  <a:pt x="97842" y="154495"/>
                </a:cubicBezTo>
                <a:cubicBezTo>
                  <a:pt x="84651" y="138721"/>
                  <a:pt x="79375" y="120318"/>
                  <a:pt x="79375" y="99286"/>
                </a:cubicBezTo>
                <a:cubicBezTo>
                  <a:pt x="79375" y="50650"/>
                  <a:pt x="118946" y="9901"/>
                  <a:pt x="169069" y="9901"/>
                </a:cubicBezTo>
                <a:close/>
                <a:moveTo>
                  <a:pt x="39107" y="1482"/>
                </a:moveTo>
                <a:cubicBezTo>
                  <a:pt x="39107" y="1482"/>
                  <a:pt x="39107" y="1482"/>
                  <a:pt x="79917" y="31115"/>
                </a:cubicBezTo>
                <a:cubicBezTo>
                  <a:pt x="82550" y="33809"/>
                  <a:pt x="82550" y="37850"/>
                  <a:pt x="81234" y="40544"/>
                </a:cubicBezTo>
                <a:cubicBezTo>
                  <a:pt x="79917" y="41891"/>
                  <a:pt x="78601" y="43238"/>
                  <a:pt x="75968" y="43238"/>
                </a:cubicBezTo>
                <a:cubicBezTo>
                  <a:pt x="74651" y="43238"/>
                  <a:pt x="73335" y="41891"/>
                  <a:pt x="72019" y="41891"/>
                </a:cubicBezTo>
                <a:lnTo>
                  <a:pt x="32525" y="10911"/>
                </a:lnTo>
                <a:cubicBezTo>
                  <a:pt x="29892" y="8217"/>
                  <a:pt x="28575" y="5523"/>
                  <a:pt x="31208" y="2829"/>
                </a:cubicBezTo>
                <a:cubicBezTo>
                  <a:pt x="32525" y="135"/>
                  <a:pt x="36474" y="-1212"/>
                  <a:pt x="39107" y="1482"/>
                </a:cubicBezTo>
                <a:close/>
                <a:moveTo>
                  <a:pt x="299086" y="1451"/>
                </a:moveTo>
                <a:cubicBezTo>
                  <a:pt x="301705" y="-1212"/>
                  <a:pt x="305634" y="119"/>
                  <a:pt x="306944" y="2782"/>
                </a:cubicBezTo>
                <a:cubicBezTo>
                  <a:pt x="309563" y="5445"/>
                  <a:pt x="308254" y="8108"/>
                  <a:pt x="305634" y="10771"/>
                </a:cubicBezTo>
                <a:cubicBezTo>
                  <a:pt x="305634" y="10771"/>
                  <a:pt x="305634" y="10771"/>
                  <a:pt x="267653" y="38732"/>
                </a:cubicBezTo>
                <a:cubicBezTo>
                  <a:pt x="266343" y="40063"/>
                  <a:pt x="265033" y="40063"/>
                  <a:pt x="265033" y="40063"/>
                </a:cubicBezTo>
                <a:cubicBezTo>
                  <a:pt x="262414" y="40063"/>
                  <a:pt x="261104" y="38732"/>
                  <a:pt x="259795" y="37400"/>
                </a:cubicBezTo>
                <a:cubicBezTo>
                  <a:pt x="257175" y="34737"/>
                  <a:pt x="258485" y="30743"/>
                  <a:pt x="261104" y="2941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2100">
              <a:cs typeface="+mn-ea"/>
              <a:sym typeface="+mn-lt"/>
            </a:endParaRPr>
          </a:p>
        </p:txBody>
      </p:sp>
      <p:sp>
        <p:nvSpPr>
          <p:cNvPr id="35" name="椭圆 11"/>
          <p:cNvSpPr/>
          <p:nvPr/>
        </p:nvSpPr>
        <p:spPr>
          <a:xfrm>
            <a:off x="5943602" y="5269752"/>
            <a:ext cx="304798" cy="284764"/>
          </a:xfrm>
          <a:custGeom>
            <a:avLst/>
            <a:gdLst>
              <a:gd name="connsiteX0" fmla="*/ 159472 w 338138"/>
              <a:gd name="connsiteY0" fmla="*/ 265112 h 315913"/>
              <a:gd name="connsiteX1" fmla="*/ 155575 w 338138"/>
              <a:gd name="connsiteY1" fmla="*/ 269194 h 315913"/>
              <a:gd name="connsiteX2" fmla="*/ 155575 w 338138"/>
              <a:gd name="connsiteY2" fmla="*/ 289605 h 315913"/>
              <a:gd name="connsiteX3" fmla="*/ 158173 w 338138"/>
              <a:gd name="connsiteY3" fmla="*/ 293687 h 315913"/>
              <a:gd name="connsiteX4" fmla="*/ 181553 w 338138"/>
              <a:gd name="connsiteY4" fmla="*/ 293687 h 315913"/>
              <a:gd name="connsiteX5" fmla="*/ 184150 w 338138"/>
              <a:gd name="connsiteY5" fmla="*/ 290966 h 315913"/>
              <a:gd name="connsiteX6" fmla="*/ 184150 w 338138"/>
              <a:gd name="connsiteY6" fmla="*/ 269194 h 315913"/>
              <a:gd name="connsiteX7" fmla="*/ 181553 w 338138"/>
              <a:gd name="connsiteY7" fmla="*/ 265112 h 315913"/>
              <a:gd name="connsiteX8" fmla="*/ 159472 w 338138"/>
              <a:gd name="connsiteY8" fmla="*/ 265112 h 315913"/>
              <a:gd name="connsiteX9" fmla="*/ 169069 w 338138"/>
              <a:gd name="connsiteY9" fmla="*/ 222250 h 315913"/>
              <a:gd name="connsiteX10" fmla="*/ 155575 w 338138"/>
              <a:gd name="connsiteY10" fmla="*/ 235744 h 315913"/>
              <a:gd name="connsiteX11" fmla="*/ 169069 w 338138"/>
              <a:gd name="connsiteY11" fmla="*/ 249238 h 315913"/>
              <a:gd name="connsiteX12" fmla="*/ 182563 w 338138"/>
              <a:gd name="connsiteY12" fmla="*/ 235744 h 315913"/>
              <a:gd name="connsiteX13" fmla="*/ 169069 w 338138"/>
              <a:gd name="connsiteY13" fmla="*/ 222250 h 315913"/>
              <a:gd name="connsiteX14" fmla="*/ 145852 w 338138"/>
              <a:gd name="connsiteY14" fmla="*/ 55033 h 315913"/>
              <a:gd name="connsiteX15" fmla="*/ 157704 w 338138"/>
              <a:gd name="connsiteY15" fmla="*/ 56356 h 315913"/>
              <a:gd name="connsiteX16" fmla="*/ 156388 w 338138"/>
              <a:gd name="connsiteY16" fmla="*/ 68262 h 315913"/>
              <a:gd name="connsiteX17" fmla="*/ 57619 w 338138"/>
              <a:gd name="connsiteY17" fmla="*/ 137054 h 315913"/>
              <a:gd name="connsiteX18" fmla="*/ 53669 w 338138"/>
              <a:gd name="connsiteY18" fmla="*/ 139700 h 315913"/>
              <a:gd name="connsiteX19" fmla="*/ 47084 w 338138"/>
              <a:gd name="connsiteY19" fmla="*/ 135731 h 315913"/>
              <a:gd name="connsiteX20" fmla="*/ 48401 w 338138"/>
              <a:gd name="connsiteY20" fmla="*/ 123825 h 315913"/>
              <a:gd name="connsiteX21" fmla="*/ 145852 w 338138"/>
              <a:gd name="connsiteY21" fmla="*/ 55033 h 315913"/>
              <a:gd name="connsiteX22" fmla="*/ 88577 w 338138"/>
              <a:gd name="connsiteY22" fmla="*/ 47055 h 315913"/>
              <a:gd name="connsiteX23" fmla="*/ 100532 w 338138"/>
              <a:gd name="connsiteY23" fmla="*/ 48358 h 315913"/>
              <a:gd name="connsiteX24" fmla="*/ 99203 w 338138"/>
              <a:gd name="connsiteY24" fmla="*/ 60081 h 315913"/>
              <a:gd name="connsiteX25" fmla="*/ 52712 w 338138"/>
              <a:gd name="connsiteY25" fmla="*/ 92645 h 315913"/>
              <a:gd name="connsiteX26" fmla="*/ 47399 w 338138"/>
              <a:gd name="connsiteY26" fmla="*/ 95250 h 315913"/>
              <a:gd name="connsiteX27" fmla="*/ 40757 w 338138"/>
              <a:gd name="connsiteY27" fmla="*/ 91342 h 315913"/>
              <a:gd name="connsiteX28" fmla="*/ 43414 w 338138"/>
              <a:gd name="connsiteY28" fmla="*/ 79619 h 315913"/>
              <a:gd name="connsiteX29" fmla="*/ 88577 w 338138"/>
              <a:gd name="connsiteY29" fmla="*/ 47055 h 315913"/>
              <a:gd name="connsiteX30" fmla="*/ 35086 w 338138"/>
              <a:gd name="connsiteY30" fmla="*/ 22225 h 315913"/>
              <a:gd name="connsiteX31" fmla="*/ 20637 w 338138"/>
              <a:gd name="connsiteY31" fmla="*/ 35344 h 315913"/>
              <a:gd name="connsiteX32" fmla="*/ 20637 w 338138"/>
              <a:gd name="connsiteY32" fmla="*/ 196707 h 315913"/>
              <a:gd name="connsiteX33" fmla="*/ 35086 w 338138"/>
              <a:gd name="connsiteY33" fmla="*/ 211138 h 315913"/>
              <a:gd name="connsiteX34" fmla="*/ 303051 w 338138"/>
              <a:gd name="connsiteY34" fmla="*/ 211138 h 315913"/>
              <a:gd name="connsiteX35" fmla="*/ 317500 w 338138"/>
              <a:gd name="connsiteY35" fmla="*/ 196707 h 315913"/>
              <a:gd name="connsiteX36" fmla="*/ 317500 w 338138"/>
              <a:gd name="connsiteY36" fmla="*/ 35344 h 315913"/>
              <a:gd name="connsiteX37" fmla="*/ 303051 w 338138"/>
              <a:gd name="connsiteY37" fmla="*/ 22225 h 315913"/>
              <a:gd name="connsiteX38" fmla="*/ 35086 w 338138"/>
              <a:gd name="connsiteY38" fmla="*/ 22225 h 315913"/>
              <a:gd name="connsiteX39" fmla="*/ 14529 w 338138"/>
              <a:gd name="connsiteY39" fmla="*/ 0 h 315913"/>
              <a:gd name="connsiteX40" fmla="*/ 323609 w 338138"/>
              <a:gd name="connsiteY40" fmla="*/ 0 h 315913"/>
              <a:gd name="connsiteX41" fmla="*/ 338138 w 338138"/>
              <a:gd name="connsiteY41" fmla="*/ 13163 h 315913"/>
              <a:gd name="connsiteX42" fmla="*/ 338138 w 338138"/>
              <a:gd name="connsiteY42" fmla="*/ 251414 h 315913"/>
              <a:gd name="connsiteX43" fmla="*/ 323609 w 338138"/>
              <a:gd name="connsiteY43" fmla="*/ 265893 h 315913"/>
              <a:gd name="connsiteX44" fmla="*/ 210016 w 338138"/>
              <a:gd name="connsiteY44" fmla="*/ 265893 h 315913"/>
              <a:gd name="connsiteX45" fmla="*/ 207374 w 338138"/>
              <a:gd name="connsiteY45" fmla="*/ 268526 h 315913"/>
              <a:gd name="connsiteX46" fmla="*/ 207374 w 338138"/>
              <a:gd name="connsiteY46" fmla="*/ 290903 h 315913"/>
              <a:gd name="connsiteX47" fmla="*/ 208695 w 338138"/>
              <a:gd name="connsiteY47" fmla="*/ 293536 h 315913"/>
              <a:gd name="connsiteX48" fmla="*/ 239074 w 338138"/>
              <a:gd name="connsiteY48" fmla="*/ 293536 h 315913"/>
              <a:gd name="connsiteX49" fmla="*/ 250962 w 338138"/>
              <a:gd name="connsiteY49" fmla="*/ 305383 h 315913"/>
              <a:gd name="connsiteX50" fmla="*/ 239074 w 338138"/>
              <a:gd name="connsiteY50" fmla="*/ 315913 h 315913"/>
              <a:gd name="connsiteX51" fmla="*/ 99064 w 338138"/>
              <a:gd name="connsiteY51" fmla="*/ 315913 h 315913"/>
              <a:gd name="connsiteX52" fmla="*/ 87176 w 338138"/>
              <a:gd name="connsiteY52" fmla="*/ 305383 h 315913"/>
              <a:gd name="connsiteX53" fmla="*/ 99064 w 338138"/>
              <a:gd name="connsiteY53" fmla="*/ 293536 h 315913"/>
              <a:gd name="connsiteX54" fmla="*/ 129444 w 338138"/>
              <a:gd name="connsiteY54" fmla="*/ 293536 h 315913"/>
              <a:gd name="connsiteX55" fmla="*/ 130765 w 338138"/>
              <a:gd name="connsiteY55" fmla="*/ 289587 h 315913"/>
              <a:gd name="connsiteX56" fmla="*/ 130765 w 338138"/>
              <a:gd name="connsiteY56" fmla="*/ 268526 h 315913"/>
              <a:gd name="connsiteX57" fmla="*/ 126802 w 338138"/>
              <a:gd name="connsiteY57" fmla="*/ 265893 h 315913"/>
              <a:gd name="connsiteX58" fmla="*/ 14529 w 338138"/>
              <a:gd name="connsiteY58" fmla="*/ 265893 h 315913"/>
              <a:gd name="connsiteX59" fmla="*/ 0 w 338138"/>
              <a:gd name="connsiteY59" fmla="*/ 251414 h 315913"/>
              <a:gd name="connsiteX60" fmla="*/ 0 w 338138"/>
              <a:gd name="connsiteY60" fmla="*/ 13163 h 315913"/>
              <a:gd name="connsiteX61" fmla="*/ 14529 w 338138"/>
              <a:gd name="connsiteY61" fmla="*/ 0 h 315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338138" h="315913">
                <a:moveTo>
                  <a:pt x="159472" y="265112"/>
                </a:moveTo>
                <a:cubicBezTo>
                  <a:pt x="159472" y="265112"/>
                  <a:pt x="155575" y="265112"/>
                  <a:pt x="155575" y="269194"/>
                </a:cubicBezTo>
                <a:cubicBezTo>
                  <a:pt x="155575" y="269194"/>
                  <a:pt x="155575" y="269194"/>
                  <a:pt x="155575" y="289605"/>
                </a:cubicBezTo>
                <a:cubicBezTo>
                  <a:pt x="155575" y="292326"/>
                  <a:pt x="155575" y="293687"/>
                  <a:pt x="158173" y="293687"/>
                </a:cubicBezTo>
                <a:cubicBezTo>
                  <a:pt x="158173" y="293687"/>
                  <a:pt x="158173" y="293687"/>
                  <a:pt x="181553" y="293687"/>
                </a:cubicBezTo>
                <a:cubicBezTo>
                  <a:pt x="182851" y="293687"/>
                  <a:pt x="184150" y="292326"/>
                  <a:pt x="184150" y="290966"/>
                </a:cubicBezTo>
                <a:cubicBezTo>
                  <a:pt x="184150" y="290966"/>
                  <a:pt x="184150" y="290966"/>
                  <a:pt x="184150" y="269194"/>
                </a:cubicBezTo>
                <a:cubicBezTo>
                  <a:pt x="184150" y="265112"/>
                  <a:pt x="181553" y="265112"/>
                  <a:pt x="181553" y="265112"/>
                </a:cubicBezTo>
                <a:cubicBezTo>
                  <a:pt x="181553" y="265112"/>
                  <a:pt x="181553" y="265112"/>
                  <a:pt x="159472" y="265112"/>
                </a:cubicBezTo>
                <a:close/>
                <a:moveTo>
                  <a:pt x="169069" y="222250"/>
                </a:moveTo>
                <a:cubicBezTo>
                  <a:pt x="161616" y="222250"/>
                  <a:pt x="155575" y="228291"/>
                  <a:pt x="155575" y="235744"/>
                </a:cubicBezTo>
                <a:cubicBezTo>
                  <a:pt x="155575" y="243197"/>
                  <a:pt x="161616" y="249238"/>
                  <a:pt x="169069" y="249238"/>
                </a:cubicBezTo>
                <a:cubicBezTo>
                  <a:pt x="176522" y="249238"/>
                  <a:pt x="182563" y="243197"/>
                  <a:pt x="182563" y="235744"/>
                </a:cubicBezTo>
                <a:cubicBezTo>
                  <a:pt x="182563" y="228291"/>
                  <a:pt x="176522" y="222250"/>
                  <a:pt x="169069" y="222250"/>
                </a:cubicBezTo>
                <a:close/>
                <a:moveTo>
                  <a:pt x="145852" y="55033"/>
                </a:moveTo>
                <a:cubicBezTo>
                  <a:pt x="149803" y="52387"/>
                  <a:pt x="155071" y="52387"/>
                  <a:pt x="157704" y="56356"/>
                </a:cubicBezTo>
                <a:cubicBezTo>
                  <a:pt x="160338" y="60325"/>
                  <a:pt x="159021" y="65616"/>
                  <a:pt x="156388" y="68262"/>
                </a:cubicBezTo>
                <a:cubicBezTo>
                  <a:pt x="57619" y="137054"/>
                  <a:pt x="57619" y="137054"/>
                  <a:pt x="57619" y="137054"/>
                </a:cubicBezTo>
                <a:cubicBezTo>
                  <a:pt x="56302" y="138377"/>
                  <a:pt x="54986" y="139700"/>
                  <a:pt x="53669" y="139700"/>
                </a:cubicBezTo>
                <a:cubicBezTo>
                  <a:pt x="51035" y="139700"/>
                  <a:pt x="48401" y="138377"/>
                  <a:pt x="47084" y="135731"/>
                </a:cubicBezTo>
                <a:cubicBezTo>
                  <a:pt x="44450" y="131762"/>
                  <a:pt x="44450" y="126471"/>
                  <a:pt x="48401" y="123825"/>
                </a:cubicBezTo>
                <a:cubicBezTo>
                  <a:pt x="145852" y="55033"/>
                  <a:pt x="145852" y="55033"/>
                  <a:pt x="145852" y="55033"/>
                </a:cubicBezTo>
                <a:close/>
                <a:moveTo>
                  <a:pt x="88577" y="47055"/>
                </a:moveTo>
                <a:cubicBezTo>
                  <a:pt x="92562" y="44450"/>
                  <a:pt x="97875" y="44450"/>
                  <a:pt x="100532" y="48358"/>
                </a:cubicBezTo>
                <a:cubicBezTo>
                  <a:pt x="103188" y="52265"/>
                  <a:pt x="101860" y="57476"/>
                  <a:pt x="99203" y="60081"/>
                </a:cubicBezTo>
                <a:cubicBezTo>
                  <a:pt x="52712" y="92645"/>
                  <a:pt x="52712" y="92645"/>
                  <a:pt x="52712" y="92645"/>
                </a:cubicBezTo>
                <a:cubicBezTo>
                  <a:pt x="51384" y="93947"/>
                  <a:pt x="50055" y="95250"/>
                  <a:pt x="47399" y="95250"/>
                </a:cubicBezTo>
                <a:cubicBezTo>
                  <a:pt x="44742" y="95250"/>
                  <a:pt x="42085" y="93947"/>
                  <a:pt x="40757" y="91342"/>
                </a:cubicBezTo>
                <a:cubicBezTo>
                  <a:pt x="38100" y="87435"/>
                  <a:pt x="39429" y="82224"/>
                  <a:pt x="43414" y="79619"/>
                </a:cubicBezTo>
                <a:cubicBezTo>
                  <a:pt x="88577" y="47055"/>
                  <a:pt x="88577" y="47055"/>
                  <a:pt x="88577" y="47055"/>
                </a:cubicBezTo>
                <a:close/>
                <a:moveTo>
                  <a:pt x="35086" y="22225"/>
                </a:moveTo>
                <a:cubicBezTo>
                  <a:pt x="27205" y="22225"/>
                  <a:pt x="20637" y="28785"/>
                  <a:pt x="20637" y="35344"/>
                </a:cubicBezTo>
                <a:cubicBezTo>
                  <a:pt x="20637" y="35344"/>
                  <a:pt x="20637" y="35344"/>
                  <a:pt x="20637" y="196707"/>
                </a:cubicBezTo>
                <a:cubicBezTo>
                  <a:pt x="20637" y="204579"/>
                  <a:pt x="27205" y="211138"/>
                  <a:pt x="35086" y="211138"/>
                </a:cubicBezTo>
                <a:cubicBezTo>
                  <a:pt x="35086" y="211138"/>
                  <a:pt x="35086" y="211138"/>
                  <a:pt x="303051" y="211138"/>
                </a:cubicBezTo>
                <a:cubicBezTo>
                  <a:pt x="310932" y="211138"/>
                  <a:pt x="317500" y="204579"/>
                  <a:pt x="317500" y="196707"/>
                </a:cubicBezTo>
                <a:lnTo>
                  <a:pt x="317500" y="35344"/>
                </a:lnTo>
                <a:cubicBezTo>
                  <a:pt x="317500" y="28785"/>
                  <a:pt x="310932" y="22225"/>
                  <a:pt x="303051" y="22225"/>
                </a:cubicBezTo>
                <a:cubicBezTo>
                  <a:pt x="303051" y="22225"/>
                  <a:pt x="303051" y="22225"/>
                  <a:pt x="35086" y="22225"/>
                </a:cubicBezTo>
                <a:close/>
                <a:moveTo>
                  <a:pt x="14529" y="0"/>
                </a:moveTo>
                <a:cubicBezTo>
                  <a:pt x="14529" y="0"/>
                  <a:pt x="14529" y="0"/>
                  <a:pt x="323609" y="0"/>
                </a:cubicBezTo>
                <a:cubicBezTo>
                  <a:pt x="331534" y="0"/>
                  <a:pt x="338138" y="5265"/>
                  <a:pt x="338138" y="13163"/>
                </a:cubicBezTo>
                <a:cubicBezTo>
                  <a:pt x="338138" y="13163"/>
                  <a:pt x="338138" y="13163"/>
                  <a:pt x="338138" y="251414"/>
                </a:cubicBezTo>
                <a:cubicBezTo>
                  <a:pt x="338138" y="259312"/>
                  <a:pt x="331534" y="265893"/>
                  <a:pt x="323609" y="265893"/>
                </a:cubicBezTo>
                <a:cubicBezTo>
                  <a:pt x="323609" y="265893"/>
                  <a:pt x="323609" y="265893"/>
                  <a:pt x="210016" y="265893"/>
                </a:cubicBezTo>
                <a:cubicBezTo>
                  <a:pt x="210016" y="265893"/>
                  <a:pt x="207374" y="265893"/>
                  <a:pt x="207374" y="268526"/>
                </a:cubicBezTo>
                <a:cubicBezTo>
                  <a:pt x="207374" y="268526"/>
                  <a:pt x="207374" y="268526"/>
                  <a:pt x="207374" y="290903"/>
                </a:cubicBezTo>
                <a:cubicBezTo>
                  <a:pt x="207374" y="292220"/>
                  <a:pt x="207374" y="293536"/>
                  <a:pt x="208695" y="293536"/>
                </a:cubicBezTo>
                <a:cubicBezTo>
                  <a:pt x="208695" y="293536"/>
                  <a:pt x="208695" y="293536"/>
                  <a:pt x="239074" y="293536"/>
                </a:cubicBezTo>
                <a:cubicBezTo>
                  <a:pt x="245679" y="293536"/>
                  <a:pt x="250962" y="298801"/>
                  <a:pt x="250962" y="305383"/>
                </a:cubicBezTo>
                <a:cubicBezTo>
                  <a:pt x="250962" y="310648"/>
                  <a:pt x="245679" y="315913"/>
                  <a:pt x="239074" y="315913"/>
                </a:cubicBezTo>
                <a:cubicBezTo>
                  <a:pt x="239074" y="315913"/>
                  <a:pt x="239074" y="315913"/>
                  <a:pt x="99064" y="315913"/>
                </a:cubicBezTo>
                <a:cubicBezTo>
                  <a:pt x="92460" y="315913"/>
                  <a:pt x="87176" y="310648"/>
                  <a:pt x="87176" y="305383"/>
                </a:cubicBezTo>
                <a:cubicBezTo>
                  <a:pt x="87176" y="298801"/>
                  <a:pt x="92460" y="293536"/>
                  <a:pt x="99064" y="293536"/>
                </a:cubicBezTo>
                <a:cubicBezTo>
                  <a:pt x="99064" y="293536"/>
                  <a:pt x="99064" y="293536"/>
                  <a:pt x="129444" y="293536"/>
                </a:cubicBezTo>
                <a:cubicBezTo>
                  <a:pt x="130765" y="293536"/>
                  <a:pt x="130765" y="292220"/>
                  <a:pt x="130765" y="289587"/>
                </a:cubicBezTo>
                <a:cubicBezTo>
                  <a:pt x="130765" y="289587"/>
                  <a:pt x="130765" y="289587"/>
                  <a:pt x="130765" y="268526"/>
                </a:cubicBezTo>
                <a:cubicBezTo>
                  <a:pt x="130765" y="264577"/>
                  <a:pt x="126802" y="265893"/>
                  <a:pt x="126802" y="265893"/>
                </a:cubicBezTo>
                <a:cubicBezTo>
                  <a:pt x="126802" y="265893"/>
                  <a:pt x="126802" y="265893"/>
                  <a:pt x="14529" y="265893"/>
                </a:cubicBezTo>
                <a:cubicBezTo>
                  <a:pt x="6604" y="265893"/>
                  <a:pt x="0" y="259312"/>
                  <a:pt x="0" y="251414"/>
                </a:cubicBezTo>
                <a:cubicBezTo>
                  <a:pt x="0" y="251414"/>
                  <a:pt x="0" y="251414"/>
                  <a:pt x="0" y="13163"/>
                </a:cubicBezTo>
                <a:cubicBezTo>
                  <a:pt x="0" y="5265"/>
                  <a:pt x="6604" y="0"/>
                  <a:pt x="1452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2100">
              <a:cs typeface="+mn-ea"/>
              <a:sym typeface="+mn-lt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6788064" y="1825171"/>
            <a:ext cx="4097650" cy="788126"/>
            <a:chOff x="7523108" y="3331677"/>
            <a:chExt cx="4097650" cy="788126"/>
          </a:xfrm>
        </p:grpSpPr>
        <p:sp>
          <p:nvSpPr>
            <p:cNvPr id="18" name="矩形 17"/>
            <p:cNvSpPr/>
            <p:nvPr/>
          </p:nvSpPr>
          <p:spPr>
            <a:xfrm>
              <a:off x="7523108" y="3331677"/>
              <a:ext cx="2241974" cy="39658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9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扫码支付</a:t>
              </a:r>
              <a:endParaRPr lang="zh-CN" altLang="en-US" sz="19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7523108" y="3641467"/>
              <a:ext cx="4097650" cy="478336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zh-CN" altLang="en-US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住户到物业管理点进行支付物业管理费或停车费等其他费用，可扫码支付。</a:t>
              </a:r>
              <a:endParaRPr lang="en-US" altLang="zh-CN" sz="11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6788064" y="3413861"/>
            <a:ext cx="4097650" cy="570695"/>
            <a:chOff x="7523108" y="3331677"/>
            <a:chExt cx="4097650" cy="570695"/>
          </a:xfrm>
        </p:grpSpPr>
        <p:sp>
          <p:nvSpPr>
            <p:cNvPr id="21" name="矩形 20"/>
            <p:cNvSpPr/>
            <p:nvPr/>
          </p:nvSpPr>
          <p:spPr>
            <a:xfrm>
              <a:off x="7523108" y="3331677"/>
              <a:ext cx="2241974" cy="39658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9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电子发票</a:t>
              </a:r>
              <a:endParaRPr lang="zh-CN" altLang="en-US" sz="19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7523108" y="3641467"/>
              <a:ext cx="4097650" cy="26090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zh-CN" altLang="en-US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系统可对接税务电子发票，用户可自助开具缴费后的发票</a:t>
              </a:r>
              <a:r>
                <a:rPr lang="en-US" altLang="zh-CN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.</a:t>
              </a:r>
              <a:endParaRPr lang="en-US" altLang="zh-CN" sz="11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6788064" y="5070713"/>
            <a:ext cx="4097650" cy="570695"/>
            <a:chOff x="7523108" y="3331677"/>
            <a:chExt cx="4097650" cy="570695"/>
          </a:xfrm>
        </p:grpSpPr>
        <p:sp>
          <p:nvSpPr>
            <p:cNvPr id="24" name="矩形 23"/>
            <p:cNvSpPr/>
            <p:nvPr/>
          </p:nvSpPr>
          <p:spPr>
            <a:xfrm>
              <a:off x="7523108" y="3331677"/>
              <a:ext cx="2241974" cy="39658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9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维修、意见互动</a:t>
              </a:r>
              <a:endParaRPr lang="zh-CN" altLang="en-US" sz="19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7523108" y="3641467"/>
              <a:ext cx="4097650" cy="26090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zh-CN" altLang="en-US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住户可在线提交维修申请、提交对物业管理的意见、评价服务等。</a:t>
              </a:r>
              <a:endParaRPr lang="en-US" altLang="zh-CN" sz="11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1248762" y="2636556"/>
            <a:ext cx="4097650" cy="788126"/>
            <a:chOff x="7523108" y="3331677"/>
            <a:chExt cx="4097650" cy="788126"/>
          </a:xfrm>
        </p:grpSpPr>
        <p:sp>
          <p:nvSpPr>
            <p:cNvPr id="27" name="矩形 26"/>
            <p:cNvSpPr/>
            <p:nvPr/>
          </p:nvSpPr>
          <p:spPr>
            <a:xfrm>
              <a:off x="9378784" y="3331677"/>
              <a:ext cx="2241974" cy="39658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9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自助缴费</a:t>
              </a:r>
              <a:endParaRPr lang="zh-CN" altLang="en-US" sz="19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7523108" y="3641467"/>
              <a:ext cx="4097650" cy="478336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14000"/>
                </a:lnSpc>
              </a:pPr>
              <a:r>
                <a:rPr lang="zh-CN" altLang="en-US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住户可通过物业微信公众号或物业的</a:t>
              </a:r>
              <a:r>
                <a:rPr lang="en-US" altLang="zh-CN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APP</a:t>
              </a:r>
              <a:r>
                <a:rPr lang="zh-CN" altLang="en-US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进行自助缴纳物业相关费用</a:t>
              </a:r>
              <a:r>
                <a:rPr lang="en-US" altLang="zh-CN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.</a:t>
              </a:r>
              <a:endParaRPr lang="en-US" altLang="zh-CN" sz="11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1248762" y="4264918"/>
            <a:ext cx="4097650" cy="570695"/>
            <a:chOff x="7523108" y="3331677"/>
            <a:chExt cx="4097650" cy="570695"/>
          </a:xfrm>
        </p:grpSpPr>
        <p:sp>
          <p:nvSpPr>
            <p:cNvPr id="30" name="矩形 29"/>
            <p:cNvSpPr/>
            <p:nvPr/>
          </p:nvSpPr>
          <p:spPr>
            <a:xfrm>
              <a:off x="9378784" y="3331677"/>
              <a:ext cx="2241974" cy="39658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9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物业小区地图</a:t>
              </a:r>
              <a:endParaRPr lang="zh-CN" altLang="en-US" sz="19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1" name="文本框 40"/>
            <p:cNvSpPr txBox="1"/>
            <p:nvPr/>
          </p:nvSpPr>
          <p:spPr>
            <a:xfrm>
              <a:off x="7523108" y="3641467"/>
              <a:ext cx="4097650" cy="26090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14000"/>
                </a:lnSpc>
              </a:pPr>
              <a:r>
                <a:rPr lang="zh-CN" altLang="en-US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每个物业小区可绘制地图供给用户查询</a:t>
              </a:r>
              <a:r>
                <a:rPr lang="en-US" altLang="zh-CN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.</a:t>
              </a:r>
              <a:endParaRPr lang="en-US" altLang="zh-CN" sz="11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7" name="燕尾形 6"/>
          <p:cNvSpPr/>
          <p:nvPr/>
        </p:nvSpPr>
        <p:spPr>
          <a:xfrm>
            <a:off x="6472018" y="2104170"/>
            <a:ext cx="107420" cy="124844"/>
          </a:xfrm>
          <a:prstGeom prst="chevron">
            <a:avLst>
              <a:gd name="adj" fmla="val 67734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10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42" name="燕尾形 41"/>
          <p:cNvSpPr/>
          <p:nvPr/>
        </p:nvSpPr>
        <p:spPr>
          <a:xfrm flipH="1">
            <a:off x="5624293" y="2915555"/>
            <a:ext cx="107420" cy="124844"/>
          </a:xfrm>
          <a:prstGeom prst="chevron">
            <a:avLst>
              <a:gd name="adj" fmla="val 67734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10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43" name="燕尾形 42"/>
          <p:cNvSpPr/>
          <p:nvPr/>
        </p:nvSpPr>
        <p:spPr>
          <a:xfrm>
            <a:off x="6472018" y="3726940"/>
            <a:ext cx="107420" cy="124844"/>
          </a:xfrm>
          <a:prstGeom prst="chevron">
            <a:avLst>
              <a:gd name="adj" fmla="val 67734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10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44" name="燕尾形 43"/>
          <p:cNvSpPr/>
          <p:nvPr/>
        </p:nvSpPr>
        <p:spPr>
          <a:xfrm flipH="1">
            <a:off x="5624293" y="4538325"/>
            <a:ext cx="107420" cy="124844"/>
          </a:xfrm>
          <a:prstGeom prst="chevron">
            <a:avLst>
              <a:gd name="adj" fmla="val 67734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10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45" name="燕尾形 44"/>
          <p:cNvSpPr/>
          <p:nvPr/>
        </p:nvSpPr>
        <p:spPr>
          <a:xfrm>
            <a:off x="6472018" y="5349710"/>
            <a:ext cx="107420" cy="124844"/>
          </a:xfrm>
          <a:prstGeom prst="chevron">
            <a:avLst>
              <a:gd name="adj" fmla="val 67734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100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46" name="组合 45"/>
          <p:cNvGrpSpPr/>
          <p:nvPr/>
        </p:nvGrpSpPr>
        <p:grpSpPr>
          <a:xfrm>
            <a:off x="-6543" y="123221"/>
            <a:ext cx="5409030" cy="1026335"/>
            <a:chOff x="-6543" y="123221"/>
            <a:chExt cx="5409030" cy="1026335"/>
          </a:xfrm>
        </p:grpSpPr>
        <p:sp>
          <p:nvSpPr>
            <p:cNvPr id="47" name="等腰三角形 46"/>
            <p:cNvSpPr/>
            <p:nvPr/>
          </p:nvSpPr>
          <p:spPr>
            <a:xfrm rot="16200000" flipV="1">
              <a:off x="-2671" y="297103"/>
              <a:ext cx="697728" cy="705472"/>
            </a:xfrm>
            <a:prstGeom prst="triangle">
              <a:avLst>
                <a:gd name="adj" fmla="val 40974"/>
              </a:avLst>
            </a:prstGeom>
            <a:solidFill>
              <a:srgbClr val="FAA41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100">
                <a:cs typeface="+mn-ea"/>
                <a:sym typeface="+mn-lt"/>
              </a:endParaRPr>
            </a:p>
          </p:txBody>
        </p:sp>
        <p:sp>
          <p:nvSpPr>
            <p:cNvPr id="48" name="等腰三角形 47"/>
            <p:cNvSpPr/>
            <p:nvPr/>
          </p:nvSpPr>
          <p:spPr>
            <a:xfrm rot="14101221" flipV="1">
              <a:off x="548278" y="863186"/>
              <a:ext cx="246694" cy="212667"/>
            </a:xfrm>
            <a:prstGeom prst="triangle">
              <a:avLst/>
            </a:prstGeom>
            <a:solidFill>
              <a:srgbClr val="FAA41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100">
                <a:cs typeface="+mn-ea"/>
                <a:sym typeface="+mn-lt"/>
              </a:endParaRPr>
            </a:p>
          </p:txBody>
        </p:sp>
        <p:sp>
          <p:nvSpPr>
            <p:cNvPr id="49" name="等腰三角形 48"/>
            <p:cNvSpPr/>
            <p:nvPr/>
          </p:nvSpPr>
          <p:spPr>
            <a:xfrm rot="6077300" flipH="1" flipV="1">
              <a:off x="236434" y="141963"/>
              <a:ext cx="271762" cy="234277"/>
            </a:xfrm>
            <a:prstGeom prst="triangle">
              <a:avLst/>
            </a:prstGeom>
            <a:solidFill>
              <a:srgbClr val="F265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100">
                <a:cs typeface="+mn-ea"/>
                <a:sym typeface="+mn-lt"/>
              </a:endParaRPr>
            </a:p>
          </p:txBody>
        </p:sp>
        <p:grpSp>
          <p:nvGrpSpPr>
            <p:cNvPr id="50" name="组合 49"/>
            <p:cNvGrpSpPr/>
            <p:nvPr/>
          </p:nvGrpSpPr>
          <p:grpSpPr>
            <a:xfrm>
              <a:off x="1034114" y="331380"/>
              <a:ext cx="4368373" cy="818176"/>
              <a:chOff x="1034114" y="316866"/>
              <a:chExt cx="4368373" cy="818176"/>
            </a:xfrm>
          </p:grpSpPr>
          <p:sp>
            <p:nvSpPr>
              <p:cNvPr id="51" name="文本框 50"/>
              <p:cNvSpPr txBox="1"/>
              <p:nvPr/>
            </p:nvSpPr>
            <p:spPr>
              <a:xfrm>
                <a:off x="1034115" y="316866"/>
                <a:ext cx="3064917" cy="6309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>
                <a:defPPr>
                  <a:defRPr lang="en-US"/>
                </a:defPPr>
                <a:lvl1pPr algn="ctr">
                  <a:defRPr sz="2800" b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</a:defRPr>
                </a:lvl1pPr>
              </a:lstStyle>
              <a:p>
                <a:pPr algn="l"/>
                <a:r>
                  <a:rPr lang="zh-CN" altLang="en-US" sz="3500" dirty="0" smtClean="0">
                    <a:latin typeface="+mn-lt"/>
                    <a:cs typeface="+mn-ea"/>
                    <a:sym typeface="+mn-lt"/>
                  </a:rPr>
                  <a:t>系统扩展功能</a:t>
                </a:r>
                <a:endParaRPr lang="zh-CN" altLang="en-US" sz="3500" dirty="0">
                  <a:latin typeface="+mn-lt"/>
                  <a:cs typeface="+mn-ea"/>
                  <a:sym typeface="+mn-lt"/>
                </a:endParaRPr>
              </a:p>
            </p:txBody>
          </p:sp>
          <p:sp>
            <p:nvSpPr>
              <p:cNvPr id="52" name="文本框 51"/>
              <p:cNvSpPr txBox="1"/>
              <p:nvPr/>
            </p:nvSpPr>
            <p:spPr>
              <a:xfrm>
                <a:off x="1034114" y="834511"/>
                <a:ext cx="4368373" cy="3005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>
                <a:defPPr>
                  <a:defRPr lang="en-US"/>
                </a:defPPr>
                <a:lvl1pPr algn="ctr">
                  <a:lnSpc>
                    <a:spcPct val="120000"/>
                  </a:lnSpc>
                  <a:defRPr sz="1100">
                    <a:solidFill>
                      <a:schemeClr val="bg1">
                        <a:lumMod val="65000"/>
                      </a:schemeClr>
                    </a:solidFill>
                    <a:latin typeface="Century Gothic" panose="020B0502020202020204" pitchFamily="34" charset="0"/>
                  </a:defRPr>
                </a:lvl1pPr>
              </a:lstStyle>
              <a:p>
                <a:pPr algn="l"/>
                <a:r>
                  <a:rPr lang="zh-CN" altLang="en-US" sz="1300" dirty="0" smtClean="0">
                    <a:solidFill>
                      <a:schemeClr val="bg1">
                        <a:lumMod val="50000"/>
                      </a:schemeClr>
                    </a:solidFill>
                    <a:latin typeface="+mn-lt"/>
                    <a:cs typeface="+mn-ea"/>
                    <a:sym typeface="+mn-lt"/>
                  </a:rPr>
                  <a:t>系统附加业务管理</a:t>
                </a:r>
                <a:endParaRPr lang="en-US" altLang="zh-CN" sz="1300" dirty="0">
                  <a:solidFill>
                    <a:schemeClr val="bg1">
                      <a:lumMod val="50000"/>
                    </a:schemeClr>
                  </a:solidFill>
                  <a:latin typeface="+mn-lt"/>
                  <a:cs typeface="+mn-ea"/>
                  <a:sym typeface="+mn-l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27314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500"/>
                            </p:stCondLst>
                            <p:childTnLst>
                              <p:par>
                                <p:cTn id="9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500"/>
                            </p:stCondLst>
                            <p:childTnLst>
                              <p:par>
                                <p:cTn id="10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8" grpId="0" animBg="1"/>
      <p:bldP spid="39" grpId="0" animBg="1"/>
      <p:bldP spid="40" grpId="0" animBg="1"/>
      <p:bldP spid="2" grpId="0" animBg="1"/>
      <p:bldP spid="3" grpId="0" animBg="1"/>
      <p:bldP spid="4" grpId="0" animBg="1"/>
      <p:bldP spid="5" grpId="0" animBg="1"/>
      <p:bldP spid="6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7" grpId="0" animBg="1"/>
      <p:bldP spid="42" grpId="0" animBg="1"/>
      <p:bldP spid="43" grpId="0" animBg="1"/>
      <p:bldP spid="44" grpId="0" animBg="1"/>
      <p:bldP spid="4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409607" y="1364979"/>
            <a:ext cx="8782420" cy="1872000"/>
          </a:xfrm>
          <a:custGeom>
            <a:avLst/>
            <a:gdLst/>
            <a:ahLst/>
            <a:cxnLst/>
            <a:rect l="l" t="t" r="r" b="b"/>
            <a:pathLst>
              <a:path w="6586815" h="1404000">
                <a:moveTo>
                  <a:pt x="810600" y="0"/>
                </a:moveTo>
                <a:lnTo>
                  <a:pt x="6586815" y="0"/>
                </a:lnTo>
                <a:lnTo>
                  <a:pt x="6586815" y="1404000"/>
                </a:lnTo>
                <a:lnTo>
                  <a:pt x="0" y="1404000"/>
                </a:lnTo>
                <a:close/>
              </a:path>
            </a:pathLst>
          </a:custGeom>
          <a:solidFill>
            <a:srgbClr val="3A3A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3909053"/>
            <a:ext cx="5712357" cy="1872000"/>
          </a:xfrm>
          <a:custGeom>
            <a:avLst/>
            <a:gdLst/>
            <a:ahLst/>
            <a:cxnLst/>
            <a:rect l="l" t="t" r="r" b="b"/>
            <a:pathLst>
              <a:path w="4284268" h="1404000">
                <a:moveTo>
                  <a:pt x="0" y="0"/>
                </a:moveTo>
                <a:lnTo>
                  <a:pt x="4284268" y="0"/>
                </a:lnTo>
                <a:lnTo>
                  <a:pt x="3473668" y="1404000"/>
                </a:lnTo>
                <a:lnTo>
                  <a:pt x="0" y="1404000"/>
                </a:lnTo>
                <a:close/>
              </a:path>
            </a:pathLst>
          </a:custGeom>
          <a:solidFill>
            <a:srgbClr val="FAA4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0" y="1988840"/>
            <a:ext cx="10613237" cy="3024000"/>
          </a:xfrm>
          <a:custGeom>
            <a:avLst/>
            <a:gdLst/>
            <a:ahLst/>
            <a:cxnLst/>
            <a:rect l="l" t="t" r="r" b="b"/>
            <a:pathLst>
              <a:path w="7959928" h="2268000">
                <a:moveTo>
                  <a:pt x="0" y="0"/>
                </a:moveTo>
                <a:lnTo>
                  <a:pt x="7959928" y="0"/>
                </a:lnTo>
                <a:lnTo>
                  <a:pt x="6650498" y="2268000"/>
                </a:lnTo>
                <a:lnTo>
                  <a:pt x="0" y="2268000"/>
                </a:lnTo>
                <a:close/>
              </a:path>
            </a:pathLst>
          </a:custGeom>
          <a:solidFill>
            <a:srgbClr val="F265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1001541" y="1808851"/>
            <a:ext cx="596076" cy="984256"/>
          </a:xfrm>
          <a:custGeom>
            <a:avLst/>
            <a:gdLst/>
            <a:ahLst/>
            <a:cxnLst/>
            <a:rect l="l" t="t" r="r" b="b"/>
            <a:pathLst>
              <a:path w="447057" h="738192">
                <a:moveTo>
                  <a:pt x="77961" y="0"/>
                </a:moveTo>
                <a:lnTo>
                  <a:pt x="447057" y="369096"/>
                </a:lnTo>
                <a:lnTo>
                  <a:pt x="77961" y="738192"/>
                </a:lnTo>
                <a:lnTo>
                  <a:pt x="0" y="660231"/>
                </a:lnTo>
                <a:lnTo>
                  <a:pt x="293910" y="366322"/>
                </a:lnTo>
                <a:lnTo>
                  <a:pt x="2775" y="751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13" name="TextBox 9">
            <a:extLst>
              <a:ext uri="{FF2B5EF4-FFF2-40B4-BE49-F238E27FC236}">
                <a16:creationId xmlns:a16="http://schemas.microsoft.com/office/drawing/2014/main" id="{6676DF47-6D94-4C24-8BA9-154A0005BD07}"/>
              </a:ext>
            </a:extLst>
          </p:cNvPr>
          <p:cNvSpPr txBox="1"/>
          <p:nvPr/>
        </p:nvSpPr>
        <p:spPr>
          <a:xfrm>
            <a:off x="416502" y="3465600"/>
            <a:ext cx="13940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>
                <a:solidFill>
                  <a:schemeClr val="bg1"/>
                </a:solidFill>
                <a:cs typeface="+mn-ea"/>
                <a:sym typeface="+mn-lt"/>
              </a:rPr>
              <a:t>PART</a:t>
            </a:r>
            <a:endParaRPr lang="zh-CN" altLang="en-US" sz="3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4" name="TextBox 10">
            <a:extLst>
              <a:ext uri="{FF2B5EF4-FFF2-40B4-BE49-F238E27FC236}">
                <a16:creationId xmlns:a16="http://schemas.microsoft.com/office/drawing/2014/main" id="{E4B89DD2-22DC-44B0-84B5-B11FFB4047A3}"/>
              </a:ext>
            </a:extLst>
          </p:cNvPr>
          <p:cNvSpPr txBox="1"/>
          <p:nvPr/>
        </p:nvSpPr>
        <p:spPr>
          <a:xfrm>
            <a:off x="1273616" y="2537091"/>
            <a:ext cx="2229877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700" b="1" dirty="0">
                <a:solidFill>
                  <a:schemeClr val="bg1"/>
                </a:solidFill>
                <a:cs typeface="+mn-ea"/>
                <a:sym typeface="+mn-lt"/>
              </a:rPr>
              <a:t>3</a:t>
            </a:r>
            <a:endParaRPr lang="zh-CN" altLang="en-US" sz="107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5" name="TextBox 11">
            <a:extLst>
              <a:ext uri="{FF2B5EF4-FFF2-40B4-BE49-F238E27FC236}">
                <a16:creationId xmlns:a16="http://schemas.microsoft.com/office/drawing/2014/main" id="{92AB3C87-FC9A-43CF-8A48-13005B91838E}"/>
              </a:ext>
            </a:extLst>
          </p:cNvPr>
          <p:cNvSpPr txBox="1"/>
          <p:nvPr/>
        </p:nvSpPr>
        <p:spPr>
          <a:xfrm>
            <a:off x="2993441" y="2829548"/>
            <a:ext cx="45159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  <a:cs typeface="+mn-ea"/>
                <a:sym typeface="+mn-lt"/>
              </a:rPr>
              <a:t>第三方系统接入</a:t>
            </a:r>
            <a:endParaRPr lang="zh-CN" altLang="en-US" sz="48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7" name="TextBox 10">
            <a:extLst>
              <a:ext uri="{FF2B5EF4-FFF2-40B4-BE49-F238E27FC236}">
                <a16:creationId xmlns:a16="http://schemas.microsoft.com/office/drawing/2014/main" id="{52FC7519-3058-48D8-ADC5-6CA7346FC92C}"/>
              </a:ext>
            </a:extLst>
          </p:cNvPr>
          <p:cNvSpPr txBox="1"/>
          <p:nvPr/>
        </p:nvSpPr>
        <p:spPr>
          <a:xfrm>
            <a:off x="7939669" y="5534561"/>
            <a:ext cx="42523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8000" b="1" dirty="0">
                <a:solidFill>
                  <a:srgbClr val="F26521"/>
                </a:solidFill>
                <a:cs typeface="+mn-ea"/>
                <a:sym typeface="+mn-lt"/>
              </a:rPr>
              <a:t>THREE.</a:t>
            </a:r>
            <a:endParaRPr lang="zh-CN" altLang="en-US" sz="8000" b="1" dirty="0">
              <a:solidFill>
                <a:srgbClr val="F2652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4178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250"/>
                            </p:stCondLst>
                            <p:childTnLst>
                              <p:par>
                                <p:cTn id="28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750"/>
                            </p:stCondLst>
                            <p:childTnLst>
                              <p:par>
                                <p:cTn id="3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250"/>
                            </p:stCondLst>
                            <p:childTnLst>
                              <p:par>
                                <p:cTn id="4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21" grpId="0" animBg="1"/>
      <p:bldP spid="13" grpId="0"/>
      <p:bldP spid="14" grpId="0"/>
      <p:bldP spid="15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1462840" y="1883895"/>
            <a:ext cx="5779632" cy="4199166"/>
            <a:chOff x="1869240" y="1695207"/>
            <a:chExt cx="5779632" cy="4199166"/>
          </a:xfrm>
        </p:grpSpPr>
        <p:sp>
          <p:nvSpPr>
            <p:cNvPr id="45" name="矩形 44"/>
            <p:cNvSpPr/>
            <p:nvPr/>
          </p:nvSpPr>
          <p:spPr>
            <a:xfrm rot="1800000">
              <a:off x="2703282" y="2999093"/>
              <a:ext cx="4945590" cy="2895280"/>
            </a:xfrm>
            <a:prstGeom prst="rect">
              <a:avLst/>
            </a:prstGeom>
            <a:gradFill flip="none" rotWithShape="1">
              <a:gsLst>
                <a:gs pos="100000">
                  <a:schemeClr val="bg1">
                    <a:alpha val="0"/>
                  </a:schemeClr>
                </a:gs>
                <a:gs pos="0">
                  <a:schemeClr val="tx1">
                    <a:alpha val="30000"/>
                  </a:schemeClr>
                </a:gs>
              </a:gsLst>
              <a:lin ang="18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10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grpSp>
          <p:nvGrpSpPr>
            <p:cNvPr id="147" name="Group 3"/>
            <p:cNvGrpSpPr/>
            <p:nvPr/>
          </p:nvGrpSpPr>
          <p:grpSpPr>
            <a:xfrm rot="20767753">
              <a:off x="1869240" y="1695207"/>
              <a:ext cx="4053990" cy="4056338"/>
              <a:chOff x="3429000" y="1858963"/>
              <a:chExt cx="2739233" cy="2740819"/>
            </a:xfrm>
          </p:grpSpPr>
          <p:sp>
            <p:nvSpPr>
              <p:cNvPr id="158" name="Freeform 5"/>
              <p:cNvSpPr>
                <a:spLocks/>
              </p:cNvSpPr>
              <p:nvPr/>
            </p:nvSpPr>
            <p:spPr bwMode="auto">
              <a:xfrm>
                <a:off x="5363370" y="3794920"/>
                <a:ext cx="804863" cy="804862"/>
              </a:xfrm>
              <a:custGeom>
                <a:avLst/>
                <a:gdLst/>
                <a:ahLst/>
                <a:cxnLst>
                  <a:cxn ang="0">
                    <a:pos x="1046" y="168"/>
                  </a:cxn>
                  <a:cxn ang="0">
                    <a:pos x="1122" y="107"/>
                  </a:cxn>
                  <a:cxn ang="0">
                    <a:pos x="1207" y="61"/>
                  </a:cxn>
                  <a:cxn ang="0">
                    <a:pos x="1295" y="27"/>
                  </a:cxn>
                  <a:cxn ang="0">
                    <a:pos x="1388" y="7"/>
                  </a:cxn>
                  <a:cxn ang="0">
                    <a:pos x="1481" y="0"/>
                  </a:cxn>
                  <a:cxn ang="0">
                    <a:pos x="1575" y="7"/>
                  </a:cxn>
                  <a:cxn ang="0">
                    <a:pos x="1667" y="27"/>
                  </a:cxn>
                  <a:cxn ang="0">
                    <a:pos x="1756" y="61"/>
                  </a:cxn>
                  <a:cxn ang="0">
                    <a:pos x="1840" y="107"/>
                  </a:cxn>
                  <a:cxn ang="0">
                    <a:pos x="1918" y="168"/>
                  </a:cxn>
                  <a:cxn ang="0">
                    <a:pos x="4899" y="3149"/>
                  </a:cxn>
                  <a:cxn ang="0">
                    <a:pos x="4960" y="3227"/>
                  </a:cxn>
                  <a:cxn ang="0">
                    <a:pos x="5006" y="3312"/>
                  </a:cxn>
                  <a:cxn ang="0">
                    <a:pos x="5040" y="3400"/>
                  </a:cxn>
                  <a:cxn ang="0">
                    <a:pos x="5059" y="3493"/>
                  </a:cxn>
                  <a:cxn ang="0">
                    <a:pos x="5066" y="3587"/>
                  </a:cxn>
                  <a:cxn ang="0">
                    <a:pos x="5059" y="3681"/>
                  </a:cxn>
                  <a:cxn ang="0">
                    <a:pos x="5040" y="3773"/>
                  </a:cxn>
                  <a:cxn ang="0">
                    <a:pos x="5006" y="3861"/>
                  </a:cxn>
                  <a:cxn ang="0">
                    <a:pos x="4960" y="3946"/>
                  </a:cxn>
                  <a:cxn ang="0">
                    <a:pos x="4899" y="4024"/>
                  </a:cxn>
                  <a:cxn ang="0">
                    <a:pos x="4021" y="4902"/>
                  </a:cxn>
                  <a:cxn ang="0">
                    <a:pos x="3943" y="4963"/>
                  </a:cxn>
                  <a:cxn ang="0">
                    <a:pos x="3859" y="5009"/>
                  </a:cxn>
                  <a:cxn ang="0">
                    <a:pos x="3770" y="5043"/>
                  </a:cxn>
                  <a:cxn ang="0">
                    <a:pos x="3678" y="5062"/>
                  </a:cxn>
                  <a:cxn ang="0">
                    <a:pos x="3584" y="5070"/>
                  </a:cxn>
                  <a:cxn ang="0">
                    <a:pos x="3490" y="5062"/>
                  </a:cxn>
                  <a:cxn ang="0">
                    <a:pos x="3398" y="5043"/>
                  </a:cxn>
                  <a:cxn ang="0">
                    <a:pos x="3310" y="5009"/>
                  </a:cxn>
                  <a:cxn ang="0">
                    <a:pos x="3225" y="4963"/>
                  </a:cxn>
                  <a:cxn ang="0">
                    <a:pos x="3148" y="4902"/>
                  </a:cxn>
                  <a:cxn ang="0">
                    <a:pos x="168" y="1919"/>
                  </a:cxn>
                  <a:cxn ang="0">
                    <a:pos x="107" y="1841"/>
                  </a:cxn>
                  <a:cxn ang="0">
                    <a:pos x="61" y="1757"/>
                  </a:cxn>
                  <a:cxn ang="0">
                    <a:pos x="27" y="1668"/>
                  </a:cxn>
                  <a:cxn ang="0">
                    <a:pos x="7" y="1576"/>
                  </a:cxn>
                  <a:cxn ang="0">
                    <a:pos x="0" y="1482"/>
                  </a:cxn>
                  <a:cxn ang="0">
                    <a:pos x="7" y="1389"/>
                  </a:cxn>
                  <a:cxn ang="0">
                    <a:pos x="27" y="1297"/>
                  </a:cxn>
                  <a:cxn ang="0">
                    <a:pos x="61" y="1207"/>
                  </a:cxn>
                  <a:cxn ang="0">
                    <a:pos x="107" y="1123"/>
                  </a:cxn>
                  <a:cxn ang="0">
                    <a:pos x="168" y="1046"/>
                  </a:cxn>
                </a:cxnLst>
                <a:rect l="0" t="0" r="r" b="b"/>
                <a:pathLst>
                  <a:path w="5066" h="5070">
                    <a:moveTo>
                      <a:pt x="190" y="1021"/>
                    </a:moveTo>
                    <a:lnTo>
                      <a:pt x="1021" y="190"/>
                    </a:lnTo>
                    <a:lnTo>
                      <a:pt x="1046" y="168"/>
                    </a:lnTo>
                    <a:lnTo>
                      <a:pt x="1070" y="146"/>
                    </a:lnTo>
                    <a:lnTo>
                      <a:pt x="1096" y="126"/>
                    </a:lnTo>
                    <a:lnTo>
                      <a:pt x="1122" y="107"/>
                    </a:lnTo>
                    <a:lnTo>
                      <a:pt x="1150" y="90"/>
                    </a:lnTo>
                    <a:lnTo>
                      <a:pt x="1179" y="75"/>
                    </a:lnTo>
                    <a:lnTo>
                      <a:pt x="1207" y="61"/>
                    </a:lnTo>
                    <a:lnTo>
                      <a:pt x="1236" y="48"/>
                    </a:lnTo>
                    <a:lnTo>
                      <a:pt x="1266" y="37"/>
                    </a:lnTo>
                    <a:lnTo>
                      <a:pt x="1295" y="27"/>
                    </a:lnTo>
                    <a:lnTo>
                      <a:pt x="1327" y="18"/>
                    </a:lnTo>
                    <a:lnTo>
                      <a:pt x="1357" y="12"/>
                    </a:lnTo>
                    <a:lnTo>
                      <a:pt x="1388" y="7"/>
                    </a:lnTo>
                    <a:lnTo>
                      <a:pt x="1419" y="3"/>
                    </a:lnTo>
                    <a:lnTo>
                      <a:pt x="1450" y="1"/>
                    </a:lnTo>
                    <a:lnTo>
                      <a:pt x="1481" y="0"/>
                    </a:lnTo>
                    <a:lnTo>
                      <a:pt x="1513" y="1"/>
                    </a:lnTo>
                    <a:lnTo>
                      <a:pt x="1544" y="3"/>
                    </a:lnTo>
                    <a:lnTo>
                      <a:pt x="1575" y="7"/>
                    </a:lnTo>
                    <a:lnTo>
                      <a:pt x="1607" y="12"/>
                    </a:lnTo>
                    <a:lnTo>
                      <a:pt x="1637" y="18"/>
                    </a:lnTo>
                    <a:lnTo>
                      <a:pt x="1667" y="27"/>
                    </a:lnTo>
                    <a:lnTo>
                      <a:pt x="1698" y="37"/>
                    </a:lnTo>
                    <a:lnTo>
                      <a:pt x="1727" y="48"/>
                    </a:lnTo>
                    <a:lnTo>
                      <a:pt x="1756" y="61"/>
                    </a:lnTo>
                    <a:lnTo>
                      <a:pt x="1785" y="75"/>
                    </a:lnTo>
                    <a:lnTo>
                      <a:pt x="1813" y="90"/>
                    </a:lnTo>
                    <a:lnTo>
                      <a:pt x="1840" y="107"/>
                    </a:lnTo>
                    <a:lnTo>
                      <a:pt x="1867" y="126"/>
                    </a:lnTo>
                    <a:lnTo>
                      <a:pt x="1893" y="146"/>
                    </a:lnTo>
                    <a:lnTo>
                      <a:pt x="1918" y="168"/>
                    </a:lnTo>
                    <a:lnTo>
                      <a:pt x="1943" y="190"/>
                    </a:lnTo>
                    <a:lnTo>
                      <a:pt x="4876" y="3126"/>
                    </a:lnTo>
                    <a:lnTo>
                      <a:pt x="4899" y="3149"/>
                    </a:lnTo>
                    <a:lnTo>
                      <a:pt x="4921" y="3175"/>
                    </a:lnTo>
                    <a:lnTo>
                      <a:pt x="4940" y="3201"/>
                    </a:lnTo>
                    <a:lnTo>
                      <a:pt x="4960" y="3227"/>
                    </a:lnTo>
                    <a:lnTo>
                      <a:pt x="4976" y="3255"/>
                    </a:lnTo>
                    <a:lnTo>
                      <a:pt x="4992" y="3284"/>
                    </a:lnTo>
                    <a:lnTo>
                      <a:pt x="5006" y="3312"/>
                    </a:lnTo>
                    <a:lnTo>
                      <a:pt x="5019" y="3341"/>
                    </a:lnTo>
                    <a:lnTo>
                      <a:pt x="5030" y="3371"/>
                    </a:lnTo>
                    <a:lnTo>
                      <a:pt x="5040" y="3400"/>
                    </a:lnTo>
                    <a:lnTo>
                      <a:pt x="5047" y="3431"/>
                    </a:lnTo>
                    <a:lnTo>
                      <a:pt x="5054" y="3462"/>
                    </a:lnTo>
                    <a:lnTo>
                      <a:pt x="5059" y="3493"/>
                    </a:lnTo>
                    <a:lnTo>
                      <a:pt x="5064" y="3524"/>
                    </a:lnTo>
                    <a:lnTo>
                      <a:pt x="5066" y="3555"/>
                    </a:lnTo>
                    <a:lnTo>
                      <a:pt x="5066" y="3587"/>
                    </a:lnTo>
                    <a:lnTo>
                      <a:pt x="5066" y="3618"/>
                    </a:lnTo>
                    <a:lnTo>
                      <a:pt x="5064" y="3649"/>
                    </a:lnTo>
                    <a:lnTo>
                      <a:pt x="5059" y="3681"/>
                    </a:lnTo>
                    <a:lnTo>
                      <a:pt x="5054" y="3711"/>
                    </a:lnTo>
                    <a:lnTo>
                      <a:pt x="5047" y="3742"/>
                    </a:lnTo>
                    <a:lnTo>
                      <a:pt x="5040" y="3773"/>
                    </a:lnTo>
                    <a:lnTo>
                      <a:pt x="5030" y="3803"/>
                    </a:lnTo>
                    <a:lnTo>
                      <a:pt x="5019" y="3832"/>
                    </a:lnTo>
                    <a:lnTo>
                      <a:pt x="5006" y="3861"/>
                    </a:lnTo>
                    <a:lnTo>
                      <a:pt x="4992" y="3891"/>
                    </a:lnTo>
                    <a:lnTo>
                      <a:pt x="4976" y="3919"/>
                    </a:lnTo>
                    <a:lnTo>
                      <a:pt x="4960" y="3946"/>
                    </a:lnTo>
                    <a:lnTo>
                      <a:pt x="4940" y="3973"/>
                    </a:lnTo>
                    <a:lnTo>
                      <a:pt x="4921" y="3999"/>
                    </a:lnTo>
                    <a:lnTo>
                      <a:pt x="4899" y="4024"/>
                    </a:lnTo>
                    <a:lnTo>
                      <a:pt x="4876" y="4047"/>
                    </a:lnTo>
                    <a:lnTo>
                      <a:pt x="4045" y="4879"/>
                    </a:lnTo>
                    <a:lnTo>
                      <a:pt x="4021" y="4902"/>
                    </a:lnTo>
                    <a:lnTo>
                      <a:pt x="3996" y="4924"/>
                    </a:lnTo>
                    <a:lnTo>
                      <a:pt x="3970" y="4943"/>
                    </a:lnTo>
                    <a:lnTo>
                      <a:pt x="3943" y="4963"/>
                    </a:lnTo>
                    <a:lnTo>
                      <a:pt x="3916" y="4979"/>
                    </a:lnTo>
                    <a:lnTo>
                      <a:pt x="3888" y="4995"/>
                    </a:lnTo>
                    <a:lnTo>
                      <a:pt x="3859" y="5009"/>
                    </a:lnTo>
                    <a:lnTo>
                      <a:pt x="3830" y="5022"/>
                    </a:lnTo>
                    <a:lnTo>
                      <a:pt x="3801" y="5033"/>
                    </a:lnTo>
                    <a:lnTo>
                      <a:pt x="3770" y="5043"/>
                    </a:lnTo>
                    <a:lnTo>
                      <a:pt x="3740" y="5050"/>
                    </a:lnTo>
                    <a:lnTo>
                      <a:pt x="3709" y="5058"/>
                    </a:lnTo>
                    <a:lnTo>
                      <a:pt x="3678" y="5062"/>
                    </a:lnTo>
                    <a:lnTo>
                      <a:pt x="3647" y="5067"/>
                    </a:lnTo>
                    <a:lnTo>
                      <a:pt x="3616" y="5069"/>
                    </a:lnTo>
                    <a:lnTo>
                      <a:pt x="3584" y="5070"/>
                    </a:lnTo>
                    <a:lnTo>
                      <a:pt x="3553" y="5069"/>
                    </a:lnTo>
                    <a:lnTo>
                      <a:pt x="3522" y="5067"/>
                    </a:lnTo>
                    <a:lnTo>
                      <a:pt x="3490" y="5062"/>
                    </a:lnTo>
                    <a:lnTo>
                      <a:pt x="3460" y="5058"/>
                    </a:lnTo>
                    <a:lnTo>
                      <a:pt x="3429" y="5050"/>
                    </a:lnTo>
                    <a:lnTo>
                      <a:pt x="3398" y="5043"/>
                    </a:lnTo>
                    <a:lnTo>
                      <a:pt x="3369" y="5033"/>
                    </a:lnTo>
                    <a:lnTo>
                      <a:pt x="3339" y="5022"/>
                    </a:lnTo>
                    <a:lnTo>
                      <a:pt x="3310" y="5009"/>
                    </a:lnTo>
                    <a:lnTo>
                      <a:pt x="3282" y="4995"/>
                    </a:lnTo>
                    <a:lnTo>
                      <a:pt x="3254" y="4979"/>
                    </a:lnTo>
                    <a:lnTo>
                      <a:pt x="3225" y="4963"/>
                    </a:lnTo>
                    <a:lnTo>
                      <a:pt x="3199" y="4943"/>
                    </a:lnTo>
                    <a:lnTo>
                      <a:pt x="3173" y="4924"/>
                    </a:lnTo>
                    <a:lnTo>
                      <a:pt x="3148" y="4902"/>
                    </a:lnTo>
                    <a:lnTo>
                      <a:pt x="3124" y="4879"/>
                    </a:lnTo>
                    <a:lnTo>
                      <a:pt x="190" y="1944"/>
                    </a:lnTo>
                    <a:lnTo>
                      <a:pt x="168" y="1919"/>
                    </a:lnTo>
                    <a:lnTo>
                      <a:pt x="146" y="1894"/>
                    </a:lnTo>
                    <a:lnTo>
                      <a:pt x="125" y="1868"/>
                    </a:lnTo>
                    <a:lnTo>
                      <a:pt x="107" y="1841"/>
                    </a:lnTo>
                    <a:lnTo>
                      <a:pt x="90" y="1814"/>
                    </a:lnTo>
                    <a:lnTo>
                      <a:pt x="75" y="1786"/>
                    </a:lnTo>
                    <a:lnTo>
                      <a:pt x="61" y="1757"/>
                    </a:lnTo>
                    <a:lnTo>
                      <a:pt x="48" y="1728"/>
                    </a:lnTo>
                    <a:lnTo>
                      <a:pt x="37" y="1699"/>
                    </a:lnTo>
                    <a:lnTo>
                      <a:pt x="27" y="1668"/>
                    </a:lnTo>
                    <a:lnTo>
                      <a:pt x="18" y="1638"/>
                    </a:lnTo>
                    <a:lnTo>
                      <a:pt x="12" y="1608"/>
                    </a:lnTo>
                    <a:lnTo>
                      <a:pt x="7" y="1576"/>
                    </a:lnTo>
                    <a:lnTo>
                      <a:pt x="3" y="1545"/>
                    </a:lnTo>
                    <a:lnTo>
                      <a:pt x="1" y="1514"/>
                    </a:lnTo>
                    <a:lnTo>
                      <a:pt x="0" y="1482"/>
                    </a:lnTo>
                    <a:lnTo>
                      <a:pt x="1" y="1451"/>
                    </a:lnTo>
                    <a:lnTo>
                      <a:pt x="3" y="1421"/>
                    </a:lnTo>
                    <a:lnTo>
                      <a:pt x="7" y="1389"/>
                    </a:lnTo>
                    <a:lnTo>
                      <a:pt x="12" y="1358"/>
                    </a:lnTo>
                    <a:lnTo>
                      <a:pt x="18" y="1328"/>
                    </a:lnTo>
                    <a:lnTo>
                      <a:pt x="27" y="1297"/>
                    </a:lnTo>
                    <a:lnTo>
                      <a:pt x="37" y="1267"/>
                    </a:lnTo>
                    <a:lnTo>
                      <a:pt x="48" y="1237"/>
                    </a:lnTo>
                    <a:lnTo>
                      <a:pt x="61" y="1207"/>
                    </a:lnTo>
                    <a:lnTo>
                      <a:pt x="75" y="1179"/>
                    </a:lnTo>
                    <a:lnTo>
                      <a:pt x="90" y="1151"/>
                    </a:lnTo>
                    <a:lnTo>
                      <a:pt x="107" y="1123"/>
                    </a:lnTo>
                    <a:lnTo>
                      <a:pt x="125" y="1097"/>
                    </a:lnTo>
                    <a:lnTo>
                      <a:pt x="146" y="1071"/>
                    </a:lnTo>
                    <a:lnTo>
                      <a:pt x="168" y="1046"/>
                    </a:lnTo>
                    <a:lnTo>
                      <a:pt x="190" y="1021"/>
                    </a:lnTo>
                  </a:path>
                </a:pathLst>
              </a:custGeom>
              <a:solidFill>
                <a:schemeClr val="accent1"/>
              </a:soli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sz="3500">
                  <a:cs typeface="+mn-ea"/>
                  <a:sym typeface="+mn-lt"/>
                </a:endParaRPr>
              </a:p>
            </p:txBody>
          </p:sp>
          <p:sp>
            <p:nvSpPr>
              <p:cNvPr id="159" name="Freeform 6"/>
              <p:cNvSpPr>
                <a:spLocks/>
              </p:cNvSpPr>
              <p:nvPr/>
            </p:nvSpPr>
            <p:spPr bwMode="auto">
              <a:xfrm>
                <a:off x="5391945" y="3823495"/>
                <a:ext cx="300038" cy="300037"/>
              </a:xfrm>
              <a:custGeom>
                <a:avLst/>
                <a:gdLst/>
                <a:ahLst/>
                <a:cxnLst>
                  <a:cxn ang="0">
                    <a:pos x="0" y="1753"/>
                  </a:cxn>
                  <a:cxn ang="0">
                    <a:pos x="1751" y="0"/>
                  </a:cxn>
                  <a:cxn ang="0">
                    <a:pos x="1888" y="136"/>
                  </a:cxn>
                  <a:cxn ang="0">
                    <a:pos x="136" y="1889"/>
                  </a:cxn>
                  <a:cxn ang="0">
                    <a:pos x="0" y="1753"/>
                  </a:cxn>
                </a:cxnLst>
                <a:rect l="0" t="0" r="r" b="b"/>
                <a:pathLst>
                  <a:path w="1888" h="1889">
                    <a:moveTo>
                      <a:pt x="0" y="1753"/>
                    </a:moveTo>
                    <a:lnTo>
                      <a:pt x="1751" y="0"/>
                    </a:lnTo>
                    <a:lnTo>
                      <a:pt x="1888" y="136"/>
                    </a:lnTo>
                    <a:lnTo>
                      <a:pt x="136" y="1889"/>
                    </a:lnTo>
                    <a:lnTo>
                      <a:pt x="0" y="1753"/>
                    </a:lnTo>
                    <a:close/>
                  </a:path>
                </a:pathLst>
              </a:custGeom>
              <a:solidFill>
                <a:schemeClr val="accent2"/>
              </a:soli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sz="3500">
                  <a:cs typeface="+mn-ea"/>
                  <a:sym typeface="+mn-lt"/>
                </a:endParaRPr>
              </a:p>
            </p:txBody>
          </p:sp>
          <p:sp>
            <p:nvSpPr>
              <p:cNvPr id="160" name="Freeform 7"/>
              <p:cNvSpPr>
                <a:spLocks/>
              </p:cNvSpPr>
              <p:nvPr/>
            </p:nvSpPr>
            <p:spPr bwMode="auto">
              <a:xfrm>
                <a:off x="5841207" y="4271170"/>
                <a:ext cx="298450" cy="300037"/>
              </a:xfrm>
              <a:custGeom>
                <a:avLst/>
                <a:gdLst/>
                <a:ahLst/>
                <a:cxnLst>
                  <a:cxn ang="0">
                    <a:pos x="0" y="1752"/>
                  </a:cxn>
                  <a:cxn ang="0">
                    <a:pos x="1752" y="0"/>
                  </a:cxn>
                  <a:cxn ang="0">
                    <a:pos x="1889" y="136"/>
                  </a:cxn>
                  <a:cxn ang="0">
                    <a:pos x="136" y="1890"/>
                  </a:cxn>
                  <a:cxn ang="0">
                    <a:pos x="0" y="1752"/>
                  </a:cxn>
                </a:cxnLst>
                <a:rect l="0" t="0" r="r" b="b"/>
                <a:pathLst>
                  <a:path w="1889" h="1890">
                    <a:moveTo>
                      <a:pt x="0" y="1752"/>
                    </a:moveTo>
                    <a:lnTo>
                      <a:pt x="1752" y="0"/>
                    </a:lnTo>
                    <a:lnTo>
                      <a:pt x="1889" y="136"/>
                    </a:lnTo>
                    <a:lnTo>
                      <a:pt x="136" y="1890"/>
                    </a:lnTo>
                    <a:lnTo>
                      <a:pt x="0" y="1752"/>
                    </a:lnTo>
                    <a:close/>
                  </a:path>
                </a:pathLst>
              </a:custGeom>
              <a:solidFill>
                <a:schemeClr val="accent2"/>
              </a:soli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sz="3500">
                  <a:cs typeface="+mn-ea"/>
                  <a:sym typeface="+mn-lt"/>
                </a:endParaRPr>
              </a:p>
            </p:txBody>
          </p:sp>
          <p:sp>
            <p:nvSpPr>
              <p:cNvPr id="161" name="Freeform 8"/>
              <p:cNvSpPr>
                <a:spLocks/>
              </p:cNvSpPr>
              <p:nvPr/>
            </p:nvSpPr>
            <p:spPr bwMode="auto">
              <a:xfrm>
                <a:off x="5045870" y="3477420"/>
                <a:ext cx="481013" cy="481012"/>
              </a:xfrm>
              <a:custGeom>
                <a:avLst/>
                <a:gdLst/>
                <a:ahLst/>
                <a:cxnLst>
                  <a:cxn ang="0">
                    <a:pos x="2174" y="3030"/>
                  </a:cxn>
                  <a:cxn ang="0">
                    <a:pos x="3029" y="2176"/>
                  </a:cxn>
                  <a:cxn ang="0">
                    <a:pos x="854" y="0"/>
                  </a:cxn>
                  <a:cxn ang="0">
                    <a:pos x="0" y="855"/>
                  </a:cxn>
                  <a:cxn ang="0">
                    <a:pos x="2174" y="3030"/>
                  </a:cxn>
                </a:cxnLst>
                <a:rect l="0" t="0" r="r" b="b"/>
                <a:pathLst>
                  <a:path w="3029" h="3030">
                    <a:moveTo>
                      <a:pt x="2174" y="3030"/>
                    </a:moveTo>
                    <a:lnTo>
                      <a:pt x="3029" y="2176"/>
                    </a:lnTo>
                    <a:lnTo>
                      <a:pt x="854" y="0"/>
                    </a:lnTo>
                    <a:lnTo>
                      <a:pt x="0" y="855"/>
                    </a:lnTo>
                    <a:lnTo>
                      <a:pt x="2174" y="303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sz="3500">
                  <a:cs typeface="+mn-ea"/>
                  <a:sym typeface="+mn-lt"/>
                </a:endParaRPr>
              </a:p>
            </p:txBody>
          </p:sp>
          <p:sp>
            <p:nvSpPr>
              <p:cNvPr id="162" name="Freeform 9"/>
              <p:cNvSpPr>
                <a:spLocks/>
              </p:cNvSpPr>
              <p:nvPr/>
            </p:nvSpPr>
            <p:spPr bwMode="auto">
              <a:xfrm>
                <a:off x="5018882" y="3451226"/>
                <a:ext cx="163513" cy="163512"/>
              </a:xfrm>
              <a:custGeom>
                <a:avLst/>
                <a:gdLst/>
                <a:ahLst/>
                <a:cxnLst>
                  <a:cxn ang="0">
                    <a:pos x="0" y="855"/>
                  </a:cxn>
                  <a:cxn ang="0">
                    <a:pos x="854" y="0"/>
                  </a:cxn>
                  <a:cxn ang="0">
                    <a:pos x="1032" y="179"/>
                  </a:cxn>
                  <a:cxn ang="0">
                    <a:pos x="178" y="1034"/>
                  </a:cxn>
                  <a:cxn ang="0">
                    <a:pos x="0" y="855"/>
                  </a:cxn>
                </a:cxnLst>
                <a:rect l="0" t="0" r="r" b="b"/>
                <a:pathLst>
                  <a:path w="1032" h="1034">
                    <a:moveTo>
                      <a:pt x="0" y="855"/>
                    </a:moveTo>
                    <a:lnTo>
                      <a:pt x="854" y="0"/>
                    </a:lnTo>
                    <a:lnTo>
                      <a:pt x="1032" y="179"/>
                    </a:lnTo>
                    <a:lnTo>
                      <a:pt x="178" y="1034"/>
                    </a:lnTo>
                    <a:lnTo>
                      <a:pt x="0" y="855"/>
                    </a:lnTo>
                    <a:close/>
                  </a:path>
                </a:pathLst>
              </a:custGeom>
              <a:solidFill>
                <a:schemeClr val="accent1"/>
              </a:soli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sz="3500">
                  <a:cs typeface="+mn-ea"/>
                  <a:sym typeface="+mn-lt"/>
                </a:endParaRPr>
              </a:p>
            </p:txBody>
          </p:sp>
          <p:sp>
            <p:nvSpPr>
              <p:cNvPr id="163" name="Freeform 10"/>
              <p:cNvSpPr>
                <a:spLocks/>
              </p:cNvSpPr>
              <p:nvPr/>
            </p:nvSpPr>
            <p:spPr bwMode="auto">
              <a:xfrm>
                <a:off x="3429000" y="1858963"/>
                <a:ext cx="1949450" cy="1949450"/>
              </a:xfrm>
              <a:custGeom>
                <a:avLst/>
                <a:gdLst/>
                <a:ahLst/>
                <a:cxnLst>
                  <a:cxn ang="0">
                    <a:pos x="10899" y="10020"/>
                  </a:cxn>
                  <a:cxn ang="0">
                    <a:pos x="11425" y="9264"/>
                  </a:cxn>
                  <a:cxn ang="0">
                    <a:pos x="11824" y="8454"/>
                  </a:cxn>
                  <a:cxn ang="0">
                    <a:pos x="12097" y="7604"/>
                  </a:cxn>
                  <a:cxn ang="0">
                    <a:pos x="12244" y="6730"/>
                  </a:cxn>
                  <a:cxn ang="0">
                    <a:pos x="12266" y="5845"/>
                  </a:cxn>
                  <a:cxn ang="0">
                    <a:pos x="12160" y="4965"/>
                  </a:cxn>
                  <a:cxn ang="0">
                    <a:pos x="11930" y="4105"/>
                  </a:cxn>
                  <a:cxn ang="0">
                    <a:pos x="11572" y="3281"/>
                  </a:cxn>
                  <a:cxn ang="0">
                    <a:pos x="11089" y="2505"/>
                  </a:cxn>
                  <a:cxn ang="0">
                    <a:pos x="10479" y="1795"/>
                  </a:cxn>
                  <a:cxn ang="0">
                    <a:pos x="9768" y="1185"/>
                  </a:cxn>
                  <a:cxn ang="0">
                    <a:pos x="8994" y="701"/>
                  </a:cxn>
                  <a:cxn ang="0">
                    <a:pos x="8169" y="343"/>
                  </a:cxn>
                  <a:cxn ang="0">
                    <a:pos x="7311" y="112"/>
                  </a:cxn>
                  <a:cxn ang="0">
                    <a:pos x="6432" y="7"/>
                  </a:cxn>
                  <a:cxn ang="0">
                    <a:pos x="5547" y="27"/>
                  </a:cxn>
                  <a:cxn ang="0">
                    <a:pos x="4672" y="176"/>
                  </a:cxn>
                  <a:cxn ang="0">
                    <a:pos x="3824" y="448"/>
                  </a:cxn>
                  <a:cxn ang="0">
                    <a:pos x="3014" y="849"/>
                  </a:cxn>
                  <a:cxn ang="0">
                    <a:pos x="2259" y="1374"/>
                  </a:cxn>
                  <a:cxn ang="0">
                    <a:pos x="1577" y="2023"/>
                  </a:cxn>
                  <a:cxn ang="0">
                    <a:pos x="1009" y="2757"/>
                  </a:cxn>
                  <a:cxn ang="0">
                    <a:pos x="567" y="3550"/>
                  </a:cxn>
                  <a:cxn ang="0">
                    <a:pos x="252" y="4388"/>
                  </a:cxn>
                  <a:cxn ang="0">
                    <a:pos x="63" y="5257"/>
                  </a:cxn>
                  <a:cxn ang="0">
                    <a:pos x="0" y="6140"/>
                  </a:cxn>
                  <a:cxn ang="0">
                    <a:pos x="63" y="7023"/>
                  </a:cxn>
                  <a:cxn ang="0">
                    <a:pos x="252" y="7890"/>
                  </a:cxn>
                  <a:cxn ang="0">
                    <a:pos x="567" y="8729"/>
                  </a:cxn>
                  <a:cxn ang="0">
                    <a:pos x="1009" y="9523"/>
                  </a:cxn>
                  <a:cxn ang="0">
                    <a:pos x="1577" y="10257"/>
                  </a:cxn>
                  <a:cxn ang="0">
                    <a:pos x="2259" y="10906"/>
                  </a:cxn>
                  <a:cxn ang="0">
                    <a:pos x="3014" y="11431"/>
                  </a:cxn>
                  <a:cxn ang="0">
                    <a:pos x="3824" y="11831"/>
                  </a:cxn>
                  <a:cxn ang="0">
                    <a:pos x="4672" y="12104"/>
                  </a:cxn>
                  <a:cxn ang="0">
                    <a:pos x="5547" y="12251"/>
                  </a:cxn>
                  <a:cxn ang="0">
                    <a:pos x="6432" y="12273"/>
                  </a:cxn>
                  <a:cxn ang="0">
                    <a:pos x="7311" y="12167"/>
                  </a:cxn>
                  <a:cxn ang="0">
                    <a:pos x="8169" y="11937"/>
                  </a:cxn>
                  <a:cxn ang="0">
                    <a:pos x="8994" y="11579"/>
                  </a:cxn>
                  <a:cxn ang="0">
                    <a:pos x="9768" y="11095"/>
                  </a:cxn>
                  <a:cxn ang="0">
                    <a:pos x="10479" y="10485"/>
                  </a:cxn>
                </a:cxnLst>
                <a:rect l="0" t="0" r="r" b="b"/>
                <a:pathLst>
                  <a:path w="12273" h="12280">
                    <a:moveTo>
                      <a:pt x="10479" y="10485"/>
                    </a:moveTo>
                    <a:lnTo>
                      <a:pt x="10696" y="10257"/>
                    </a:lnTo>
                    <a:lnTo>
                      <a:pt x="10899" y="10020"/>
                    </a:lnTo>
                    <a:lnTo>
                      <a:pt x="11089" y="9774"/>
                    </a:lnTo>
                    <a:lnTo>
                      <a:pt x="11264" y="9523"/>
                    </a:lnTo>
                    <a:lnTo>
                      <a:pt x="11425" y="9264"/>
                    </a:lnTo>
                    <a:lnTo>
                      <a:pt x="11572" y="8999"/>
                    </a:lnTo>
                    <a:lnTo>
                      <a:pt x="11705" y="8729"/>
                    </a:lnTo>
                    <a:lnTo>
                      <a:pt x="11824" y="8454"/>
                    </a:lnTo>
                    <a:lnTo>
                      <a:pt x="11930" y="8174"/>
                    </a:lnTo>
                    <a:lnTo>
                      <a:pt x="12021" y="7890"/>
                    </a:lnTo>
                    <a:lnTo>
                      <a:pt x="12097" y="7604"/>
                    </a:lnTo>
                    <a:lnTo>
                      <a:pt x="12160" y="7315"/>
                    </a:lnTo>
                    <a:lnTo>
                      <a:pt x="12210" y="7023"/>
                    </a:lnTo>
                    <a:lnTo>
                      <a:pt x="12244" y="6730"/>
                    </a:lnTo>
                    <a:lnTo>
                      <a:pt x="12266" y="6435"/>
                    </a:lnTo>
                    <a:lnTo>
                      <a:pt x="12273" y="6140"/>
                    </a:lnTo>
                    <a:lnTo>
                      <a:pt x="12266" y="5845"/>
                    </a:lnTo>
                    <a:lnTo>
                      <a:pt x="12244" y="5550"/>
                    </a:lnTo>
                    <a:lnTo>
                      <a:pt x="12210" y="5257"/>
                    </a:lnTo>
                    <a:lnTo>
                      <a:pt x="12160" y="4965"/>
                    </a:lnTo>
                    <a:lnTo>
                      <a:pt x="12097" y="4675"/>
                    </a:lnTo>
                    <a:lnTo>
                      <a:pt x="12021" y="4388"/>
                    </a:lnTo>
                    <a:lnTo>
                      <a:pt x="11930" y="4105"/>
                    </a:lnTo>
                    <a:lnTo>
                      <a:pt x="11824" y="3826"/>
                    </a:lnTo>
                    <a:lnTo>
                      <a:pt x="11705" y="3550"/>
                    </a:lnTo>
                    <a:lnTo>
                      <a:pt x="11572" y="3281"/>
                    </a:lnTo>
                    <a:lnTo>
                      <a:pt x="11425" y="3016"/>
                    </a:lnTo>
                    <a:lnTo>
                      <a:pt x="11264" y="2757"/>
                    </a:lnTo>
                    <a:lnTo>
                      <a:pt x="11089" y="2505"/>
                    </a:lnTo>
                    <a:lnTo>
                      <a:pt x="10899" y="2260"/>
                    </a:lnTo>
                    <a:lnTo>
                      <a:pt x="10696" y="2023"/>
                    </a:lnTo>
                    <a:lnTo>
                      <a:pt x="10479" y="1795"/>
                    </a:lnTo>
                    <a:lnTo>
                      <a:pt x="10251" y="1578"/>
                    </a:lnTo>
                    <a:lnTo>
                      <a:pt x="10014" y="1374"/>
                    </a:lnTo>
                    <a:lnTo>
                      <a:pt x="9768" y="1185"/>
                    </a:lnTo>
                    <a:lnTo>
                      <a:pt x="9517" y="1010"/>
                    </a:lnTo>
                    <a:lnTo>
                      <a:pt x="9259" y="849"/>
                    </a:lnTo>
                    <a:lnTo>
                      <a:pt x="8994" y="701"/>
                    </a:lnTo>
                    <a:lnTo>
                      <a:pt x="8724" y="567"/>
                    </a:lnTo>
                    <a:lnTo>
                      <a:pt x="8449" y="448"/>
                    </a:lnTo>
                    <a:lnTo>
                      <a:pt x="8169" y="343"/>
                    </a:lnTo>
                    <a:lnTo>
                      <a:pt x="7886" y="252"/>
                    </a:lnTo>
                    <a:lnTo>
                      <a:pt x="7599" y="176"/>
                    </a:lnTo>
                    <a:lnTo>
                      <a:pt x="7311" y="112"/>
                    </a:lnTo>
                    <a:lnTo>
                      <a:pt x="7019" y="63"/>
                    </a:lnTo>
                    <a:lnTo>
                      <a:pt x="6726" y="27"/>
                    </a:lnTo>
                    <a:lnTo>
                      <a:pt x="6432" y="7"/>
                    </a:lnTo>
                    <a:lnTo>
                      <a:pt x="6136" y="0"/>
                    </a:lnTo>
                    <a:lnTo>
                      <a:pt x="5841" y="7"/>
                    </a:lnTo>
                    <a:lnTo>
                      <a:pt x="5547" y="27"/>
                    </a:lnTo>
                    <a:lnTo>
                      <a:pt x="5254" y="63"/>
                    </a:lnTo>
                    <a:lnTo>
                      <a:pt x="4962" y="112"/>
                    </a:lnTo>
                    <a:lnTo>
                      <a:pt x="4672" y="176"/>
                    </a:lnTo>
                    <a:lnTo>
                      <a:pt x="4386" y="252"/>
                    </a:lnTo>
                    <a:lnTo>
                      <a:pt x="4103" y="343"/>
                    </a:lnTo>
                    <a:lnTo>
                      <a:pt x="3824" y="448"/>
                    </a:lnTo>
                    <a:lnTo>
                      <a:pt x="3548" y="567"/>
                    </a:lnTo>
                    <a:lnTo>
                      <a:pt x="3279" y="701"/>
                    </a:lnTo>
                    <a:lnTo>
                      <a:pt x="3014" y="849"/>
                    </a:lnTo>
                    <a:lnTo>
                      <a:pt x="2755" y="1010"/>
                    </a:lnTo>
                    <a:lnTo>
                      <a:pt x="2503" y="1185"/>
                    </a:lnTo>
                    <a:lnTo>
                      <a:pt x="2259" y="1374"/>
                    </a:lnTo>
                    <a:lnTo>
                      <a:pt x="2022" y="1578"/>
                    </a:lnTo>
                    <a:lnTo>
                      <a:pt x="1794" y="1795"/>
                    </a:lnTo>
                    <a:lnTo>
                      <a:pt x="1577" y="2023"/>
                    </a:lnTo>
                    <a:lnTo>
                      <a:pt x="1374" y="2260"/>
                    </a:lnTo>
                    <a:lnTo>
                      <a:pt x="1184" y="2505"/>
                    </a:lnTo>
                    <a:lnTo>
                      <a:pt x="1009" y="2757"/>
                    </a:lnTo>
                    <a:lnTo>
                      <a:pt x="848" y="3016"/>
                    </a:lnTo>
                    <a:lnTo>
                      <a:pt x="701" y="3281"/>
                    </a:lnTo>
                    <a:lnTo>
                      <a:pt x="567" y="3550"/>
                    </a:lnTo>
                    <a:lnTo>
                      <a:pt x="448" y="3826"/>
                    </a:lnTo>
                    <a:lnTo>
                      <a:pt x="343" y="4105"/>
                    </a:lnTo>
                    <a:lnTo>
                      <a:pt x="252" y="4388"/>
                    </a:lnTo>
                    <a:lnTo>
                      <a:pt x="175" y="4675"/>
                    </a:lnTo>
                    <a:lnTo>
                      <a:pt x="112" y="4965"/>
                    </a:lnTo>
                    <a:lnTo>
                      <a:pt x="63" y="5257"/>
                    </a:lnTo>
                    <a:lnTo>
                      <a:pt x="27" y="5550"/>
                    </a:lnTo>
                    <a:lnTo>
                      <a:pt x="7" y="5845"/>
                    </a:lnTo>
                    <a:lnTo>
                      <a:pt x="0" y="6140"/>
                    </a:lnTo>
                    <a:lnTo>
                      <a:pt x="7" y="6435"/>
                    </a:lnTo>
                    <a:lnTo>
                      <a:pt x="27" y="6730"/>
                    </a:lnTo>
                    <a:lnTo>
                      <a:pt x="63" y="7023"/>
                    </a:lnTo>
                    <a:lnTo>
                      <a:pt x="112" y="7315"/>
                    </a:lnTo>
                    <a:lnTo>
                      <a:pt x="175" y="7604"/>
                    </a:lnTo>
                    <a:lnTo>
                      <a:pt x="252" y="7890"/>
                    </a:lnTo>
                    <a:lnTo>
                      <a:pt x="343" y="8174"/>
                    </a:lnTo>
                    <a:lnTo>
                      <a:pt x="448" y="8454"/>
                    </a:lnTo>
                    <a:lnTo>
                      <a:pt x="567" y="8729"/>
                    </a:lnTo>
                    <a:lnTo>
                      <a:pt x="701" y="8999"/>
                    </a:lnTo>
                    <a:lnTo>
                      <a:pt x="848" y="9264"/>
                    </a:lnTo>
                    <a:lnTo>
                      <a:pt x="1009" y="9523"/>
                    </a:lnTo>
                    <a:lnTo>
                      <a:pt x="1184" y="9774"/>
                    </a:lnTo>
                    <a:lnTo>
                      <a:pt x="1374" y="10020"/>
                    </a:lnTo>
                    <a:lnTo>
                      <a:pt x="1577" y="10257"/>
                    </a:lnTo>
                    <a:lnTo>
                      <a:pt x="1794" y="10485"/>
                    </a:lnTo>
                    <a:lnTo>
                      <a:pt x="2022" y="10702"/>
                    </a:lnTo>
                    <a:lnTo>
                      <a:pt x="2259" y="10906"/>
                    </a:lnTo>
                    <a:lnTo>
                      <a:pt x="2503" y="11095"/>
                    </a:lnTo>
                    <a:lnTo>
                      <a:pt x="2755" y="11270"/>
                    </a:lnTo>
                    <a:lnTo>
                      <a:pt x="3014" y="11431"/>
                    </a:lnTo>
                    <a:lnTo>
                      <a:pt x="3279" y="11579"/>
                    </a:lnTo>
                    <a:lnTo>
                      <a:pt x="3548" y="11712"/>
                    </a:lnTo>
                    <a:lnTo>
                      <a:pt x="3824" y="11831"/>
                    </a:lnTo>
                    <a:lnTo>
                      <a:pt x="4103" y="11937"/>
                    </a:lnTo>
                    <a:lnTo>
                      <a:pt x="4386" y="12028"/>
                    </a:lnTo>
                    <a:lnTo>
                      <a:pt x="4672" y="12104"/>
                    </a:lnTo>
                    <a:lnTo>
                      <a:pt x="4962" y="12167"/>
                    </a:lnTo>
                    <a:lnTo>
                      <a:pt x="5254" y="12217"/>
                    </a:lnTo>
                    <a:lnTo>
                      <a:pt x="5547" y="12251"/>
                    </a:lnTo>
                    <a:lnTo>
                      <a:pt x="5841" y="12273"/>
                    </a:lnTo>
                    <a:lnTo>
                      <a:pt x="6136" y="12280"/>
                    </a:lnTo>
                    <a:lnTo>
                      <a:pt x="6432" y="12273"/>
                    </a:lnTo>
                    <a:lnTo>
                      <a:pt x="6726" y="12251"/>
                    </a:lnTo>
                    <a:lnTo>
                      <a:pt x="7019" y="12217"/>
                    </a:lnTo>
                    <a:lnTo>
                      <a:pt x="7311" y="12167"/>
                    </a:lnTo>
                    <a:lnTo>
                      <a:pt x="7599" y="12104"/>
                    </a:lnTo>
                    <a:lnTo>
                      <a:pt x="7886" y="12028"/>
                    </a:lnTo>
                    <a:lnTo>
                      <a:pt x="8169" y="11937"/>
                    </a:lnTo>
                    <a:lnTo>
                      <a:pt x="8449" y="11831"/>
                    </a:lnTo>
                    <a:lnTo>
                      <a:pt x="8724" y="11712"/>
                    </a:lnTo>
                    <a:lnTo>
                      <a:pt x="8994" y="11579"/>
                    </a:lnTo>
                    <a:lnTo>
                      <a:pt x="9259" y="11431"/>
                    </a:lnTo>
                    <a:lnTo>
                      <a:pt x="9517" y="11270"/>
                    </a:lnTo>
                    <a:lnTo>
                      <a:pt x="9768" y="11095"/>
                    </a:lnTo>
                    <a:lnTo>
                      <a:pt x="10014" y="10906"/>
                    </a:lnTo>
                    <a:lnTo>
                      <a:pt x="10251" y="10702"/>
                    </a:lnTo>
                    <a:lnTo>
                      <a:pt x="10479" y="10485"/>
                    </a:lnTo>
                  </a:path>
                </a:pathLst>
              </a:custGeom>
              <a:solidFill>
                <a:schemeClr val="bg1"/>
              </a:solidFill>
              <a:ln w="38100">
                <a:solidFill>
                  <a:srgbClr val="A6A6A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ar-SA" sz="15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64" name="Freeform 11"/>
              <p:cNvSpPr>
                <a:spLocks/>
              </p:cNvSpPr>
              <p:nvPr/>
            </p:nvSpPr>
            <p:spPr bwMode="auto">
              <a:xfrm>
                <a:off x="3578225" y="2008188"/>
                <a:ext cx="1651000" cy="1652587"/>
              </a:xfrm>
              <a:custGeom>
                <a:avLst/>
                <a:gdLst/>
                <a:ahLst/>
                <a:cxnLst>
                  <a:cxn ang="0">
                    <a:pos x="9237" y="8491"/>
                  </a:cxn>
                  <a:cxn ang="0">
                    <a:pos x="9682" y="7851"/>
                  </a:cxn>
                  <a:cxn ang="0">
                    <a:pos x="10021" y="7164"/>
                  </a:cxn>
                  <a:cxn ang="0">
                    <a:pos x="10252" y="6445"/>
                  </a:cxn>
                  <a:cxn ang="0">
                    <a:pos x="10376" y="5704"/>
                  </a:cxn>
                  <a:cxn ang="0">
                    <a:pos x="10395" y="4954"/>
                  </a:cxn>
                  <a:cxn ang="0">
                    <a:pos x="10305" y="4209"/>
                  </a:cxn>
                  <a:cxn ang="0">
                    <a:pos x="10109" y="3479"/>
                  </a:cxn>
                  <a:cxn ang="0">
                    <a:pos x="9807" y="2781"/>
                  </a:cxn>
                  <a:cxn ang="0">
                    <a:pos x="9397" y="2124"/>
                  </a:cxn>
                  <a:cxn ang="0">
                    <a:pos x="8880" y="1521"/>
                  </a:cxn>
                  <a:cxn ang="0">
                    <a:pos x="8279" y="1005"/>
                  </a:cxn>
                  <a:cxn ang="0">
                    <a:pos x="7622" y="595"/>
                  </a:cxn>
                  <a:cxn ang="0">
                    <a:pos x="6923" y="292"/>
                  </a:cxn>
                  <a:cxn ang="0">
                    <a:pos x="6195" y="95"/>
                  </a:cxn>
                  <a:cxn ang="0">
                    <a:pos x="5450" y="7"/>
                  </a:cxn>
                  <a:cxn ang="0">
                    <a:pos x="4701" y="24"/>
                  </a:cxn>
                  <a:cxn ang="0">
                    <a:pos x="3960" y="149"/>
                  </a:cxn>
                  <a:cxn ang="0">
                    <a:pos x="3240" y="381"/>
                  </a:cxn>
                  <a:cxn ang="0">
                    <a:pos x="2555" y="720"/>
                  </a:cxn>
                  <a:cxn ang="0">
                    <a:pos x="1915" y="1165"/>
                  </a:cxn>
                  <a:cxn ang="0">
                    <a:pos x="1336" y="1716"/>
                  </a:cxn>
                  <a:cxn ang="0">
                    <a:pos x="855" y="2337"/>
                  </a:cxn>
                  <a:cxn ang="0">
                    <a:pos x="481" y="3010"/>
                  </a:cxn>
                  <a:cxn ang="0">
                    <a:pos x="214" y="3720"/>
                  </a:cxn>
                  <a:cxn ang="0">
                    <a:pos x="54" y="4455"/>
                  </a:cxn>
                  <a:cxn ang="0">
                    <a:pos x="0" y="5204"/>
                  </a:cxn>
                  <a:cxn ang="0">
                    <a:pos x="54" y="5952"/>
                  </a:cxn>
                  <a:cxn ang="0">
                    <a:pos x="214" y="6687"/>
                  </a:cxn>
                  <a:cxn ang="0">
                    <a:pos x="481" y="7398"/>
                  </a:cxn>
                  <a:cxn ang="0">
                    <a:pos x="855" y="8070"/>
                  </a:cxn>
                  <a:cxn ang="0">
                    <a:pos x="1336" y="8692"/>
                  </a:cxn>
                  <a:cxn ang="0">
                    <a:pos x="1915" y="9243"/>
                  </a:cxn>
                  <a:cxn ang="0">
                    <a:pos x="2555" y="9688"/>
                  </a:cxn>
                  <a:cxn ang="0">
                    <a:pos x="3240" y="10027"/>
                  </a:cxn>
                  <a:cxn ang="0">
                    <a:pos x="3960" y="10258"/>
                  </a:cxn>
                  <a:cxn ang="0">
                    <a:pos x="4701" y="10383"/>
                  </a:cxn>
                  <a:cxn ang="0">
                    <a:pos x="5450" y="10401"/>
                  </a:cxn>
                  <a:cxn ang="0">
                    <a:pos x="6195" y="10312"/>
                  </a:cxn>
                  <a:cxn ang="0">
                    <a:pos x="6923" y="10116"/>
                  </a:cxn>
                  <a:cxn ang="0">
                    <a:pos x="7622" y="9813"/>
                  </a:cxn>
                  <a:cxn ang="0">
                    <a:pos x="8279" y="9403"/>
                  </a:cxn>
                  <a:cxn ang="0">
                    <a:pos x="8880" y="8886"/>
                  </a:cxn>
                </a:cxnLst>
                <a:rect l="0" t="0" r="r" b="b"/>
                <a:pathLst>
                  <a:path w="10400" h="10407">
                    <a:moveTo>
                      <a:pt x="8880" y="8886"/>
                    </a:moveTo>
                    <a:lnTo>
                      <a:pt x="9064" y="8692"/>
                    </a:lnTo>
                    <a:lnTo>
                      <a:pt x="9237" y="8491"/>
                    </a:lnTo>
                    <a:lnTo>
                      <a:pt x="9397" y="8284"/>
                    </a:lnTo>
                    <a:lnTo>
                      <a:pt x="9545" y="8070"/>
                    </a:lnTo>
                    <a:lnTo>
                      <a:pt x="9682" y="7851"/>
                    </a:lnTo>
                    <a:lnTo>
                      <a:pt x="9807" y="7627"/>
                    </a:lnTo>
                    <a:lnTo>
                      <a:pt x="9919" y="7398"/>
                    </a:lnTo>
                    <a:lnTo>
                      <a:pt x="10021" y="7164"/>
                    </a:lnTo>
                    <a:lnTo>
                      <a:pt x="10109" y="6927"/>
                    </a:lnTo>
                    <a:lnTo>
                      <a:pt x="10186" y="6687"/>
                    </a:lnTo>
                    <a:lnTo>
                      <a:pt x="10252" y="6445"/>
                    </a:lnTo>
                    <a:lnTo>
                      <a:pt x="10305" y="6199"/>
                    </a:lnTo>
                    <a:lnTo>
                      <a:pt x="10347" y="5952"/>
                    </a:lnTo>
                    <a:lnTo>
                      <a:pt x="10376" y="5704"/>
                    </a:lnTo>
                    <a:lnTo>
                      <a:pt x="10395" y="5454"/>
                    </a:lnTo>
                    <a:lnTo>
                      <a:pt x="10400" y="5204"/>
                    </a:lnTo>
                    <a:lnTo>
                      <a:pt x="10395" y="4954"/>
                    </a:lnTo>
                    <a:lnTo>
                      <a:pt x="10376" y="4704"/>
                    </a:lnTo>
                    <a:lnTo>
                      <a:pt x="10347" y="4455"/>
                    </a:lnTo>
                    <a:lnTo>
                      <a:pt x="10305" y="4209"/>
                    </a:lnTo>
                    <a:lnTo>
                      <a:pt x="10252" y="3963"/>
                    </a:lnTo>
                    <a:lnTo>
                      <a:pt x="10186" y="3720"/>
                    </a:lnTo>
                    <a:lnTo>
                      <a:pt x="10109" y="3479"/>
                    </a:lnTo>
                    <a:lnTo>
                      <a:pt x="10021" y="3243"/>
                    </a:lnTo>
                    <a:lnTo>
                      <a:pt x="9919" y="3010"/>
                    </a:lnTo>
                    <a:lnTo>
                      <a:pt x="9807" y="2781"/>
                    </a:lnTo>
                    <a:lnTo>
                      <a:pt x="9682" y="2557"/>
                    </a:lnTo>
                    <a:lnTo>
                      <a:pt x="9545" y="2337"/>
                    </a:lnTo>
                    <a:lnTo>
                      <a:pt x="9397" y="2124"/>
                    </a:lnTo>
                    <a:lnTo>
                      <a:pt x="9237" y="1916"/>
                    </a:lnTo>
                    <a:lnTo>
                      <a:pt x="9064" y="1716"/>
                    </a:lnTo>
                    <a:lnTo>
                      <a:pt x="8880" y="1521"/>
                    </a:lnTo>
                    <a:lnTo>
                      <a:pt x="8686" y="1337"/>
                    </a:lnTo>
                    <a:lnTo>
                      <a:pt x="8485" y="1165"/>
                    </a:lnTo>
                    <a:lnTo>
                      <a:pt x="8279" y="1005"/>
                    </a:lnTo>
                    <a:lnTo>
                      <a:pt x="8065" y="856"/>
                    </a:lnTo>
                    <a:lnTo>
                      <a:pt x="7846" y="720"/>
                    </a:lnTo>
                    <a:lnTo>
                      <a:pt x="7622" y="595"/>
                    </a:lnTo>
                    <a:lnTo>
                      <a:pt x="7393" y="482"/>
                    </a:lnTo>
                    <a:lnTo>
                      <a:pt x="7160" y="381"/>
                    </a:lnTo>
                    <a:lnTo>
                      <a:pt x="6923" y="292"/>
                    </a:lnTo>
                    <a:lnTo>
                      <a:pt x="6683" y="214"/>
                    </a:lnTo>
                    <a:lnTo>
                      <a:pt x="6441" y="149"/>
                    </a:lnTo>
                    <a:lnTo>
                      <a:pt x="6195" y="95"/>
                    </a:lnTo>
                    <a:lnTo>
                      <a:pt x="5948" y="54"/>
                    </a:lnTo>
                    <a:lnTo>
                      <a:pt x="5700" y="24"/>
                    </a:lnTo>
                    <a:lnTo>
                      <a:pt x="5450" y="7"/>
                    </a:lnTo>
                    <a:lnTo>
                      <a:pt x="5200" y="0"/>
                    </a:lnTo>
                    <a:lnTo>
                      <a:pt x="4951" y="7"/>
                    </a:lnTo>
                    <a:lnTo>
                      <a:pt x="4701" y="24"/>
                    </a:lnTo>
                    <a:lnTo>
                      <a:pt x="4452" y="54"/>
                    </a:lnTo>
                    <a:lnTo>
                      <a:pt x="4206" y="95"/>
                    </a:lnTo>
                    <a:lnTo>
                      <a:pt x="3960" y="149"/>
                    </a:lnTo>
                    <a:lnTo>
                      <a:pt x="3717" y="214"/>
                    </a:lnTo>
                    <a:lnTo>
                      <a:pt x="3477" y="292"/>
                    </a:lnTo>
                    <a:lnTo>
                      <a:pt x="3240" y="381"/>
                    </a:lnTo>
                    <a:lnTo>
                      <a:pt x="3008" y="482"/>
                    </a:lnTo>
                    <a:lnTo>
                      <a:pt x="2778" y="595"/>
                    </a:lnTo>
                    <a:lnTo>
                      <a:pt x="2555" y="720"/>
                    </a:lnTo>
                    <a:lnTo>
                      <a:pt x="2335" y="856"/>
                    </a:lnTo>
                    <a:lnTo>
                      <a:pt x="2122" y="1005"/>
                    </a:lnTo>
                    <a:lnTo>
                      <a:pt x="1915" y="1165"/>
                    </a:lnTo>
                    <a:lnTo>
                      <a:pt x="1714" y="1337"/>
                    </a:lnTo>
                    <a:lnTo>
                      <a:pt x="1520" y="1521"/>
                    </a:lnTo>
                    <a:lnTo>
                      <a:pt x="1336" y="1716"/>
                    </a:lnTo>
                    <a:lnTo>
                      <a:pt x="1164" y="1916"/>
                    </a:lnTo>
                    <a:lnTo>
                      <a:pt x="1004" y="2124"/>
                    </a:lnTo>
                    <a:lnTo>
                      <a:pt x="855" y="2337"/>
                    </a:lnTo>
                    <a:lnTo>
                      <a:pt x="719" y="2557"/>
                    </a:lnTo>
                    <a:lnTo>
                      <a:pt x="594" y="2781"/>
                    </a:lnTo>
                    <a:lnTo>
                      <a:pt x="481" y="3010"/>
                    </a:lnTo>
                    <a:lnTo>
                      <a:pt x="380" y="3243"/>
                    </a:lnTo>
                    <a:lnTo>
                      <a:pt x="292" y="3479"/>
                    </a:lnTo>
                    <a:lnTo>
                      <a:pt x="214" y="3720"/>
                    </a:lnTo>
                    <a:lnTo>
                      <a:pt x="149" y="3963"/>
                    </a:lnTo>
                    <a:lnTo>
                      <a:pt x="95" y="4209"/>
                    </a:lnTo>
                    <a:lnTo>
                      <a:pt x="54" y="4455"/>
                    </a:lnTo>
                    <a:lnTo>
                      <a:pt x="23" y="4704"/>
                    </a:lnTo>
                    <a:lnTo>
                      <a:pt x="6" y="4954"/>
                    </a:lnTo>
                    <a:lnTo>
                      <a:pt x="0" y="5204"/>
                    </a:lnTo>
                    <a:lnTo>
                      <a:pt x="6" y="5454"/>
                    </a:lnTo>
                    <a:lnTo>
                      <a:pt x="23" y="5704"/>
                    </a:lnTo>
                    <a:lnTo>
                      <a:pt x="54" y="5952"/>
                    </a:lnTo>
                    <a:lnTo>
                      <a:pt x="95" y="6199"/>
                    </a:lnTo>
                    <a:lnTo>
                      <a:pt x="149" y="6445"/>
                    </a:lnTo>
                    <a:lnTo>
                      <a:pt x="214" y="6687"/>
                    </a:lnTo>
                    <a:lnTo>
                      <a:pt x="292" y="6927"/>
                    </a:lnTo>
                    <a:lnTo>
                      <a:pt x="380" y="7164"/>
                    </a:lnTo>
                    <a:lnTo>
                      <a:pt x="481" y="7398"/>
                    </a:lnTo>
                    <a:lnTo>
                      <a:pt x="594" y="7627"/>
                    </a:lnTo>
                    <a:lnTo>
                      <a:pt x="719" y="7851"/>
                    </a:lnTo>
                    <a:lnTo>
                      <a:pt x="855" y="8070"/>
                    </a:lnTo>
                    <a:lnTo>
                      <a:pt x="1004" y="8284"/>
                    </a:lnTo>
                    <a:lnTo>
                      <a:pt x="1164" y="8491"/>
                    </a:lnTo>
                    <a:lnTo>
                      <a:pt x="1336" y="8692"/>
                    </a:lnTo>
                    <a:lnTo>
                      <a:pt x="1520" y="8886"/>
                    </a:lnTo>
                    <a:lnTo>
                      <a:pt x="1714" y="9070"/>
                    </a:lnTo>
                    <a:lnTo>
                      <a:pt x="1915" y="9243"/>
                    </a:lnTo>
                    <a:lnTo>
                      <a:pt x="2122" y="9403"/>
                    </a:lnTo>
                    <a:lnTo>
                      <a:pt x="2335" y="9551"/>
                    </a:lnTo>
                    <a:lnTo>
                      <a:pt x="2555" y="9688"/>
                    </a:lnTo>
                    <a:lnTo>
                      <a:pt x="2778" y="9813"/>
                    </a:lnTo>
                    <a:lnTo>
                      <a:pt x="3008" y="9925"/>
                    </a:lnTo>
                    <a:lnTo>
                      <a:pt x="3240" y="10027"/>
                    </a:lnTo>
                    <a:lnTo>
                      <a:pt x="3477" y="10116"/>
                    </a:lnTo>
                    <a:lnTo>
                      <a:pt x="3717" y="10192"/>
                    </a:lnTo>
                    <a:lnTo>
                      <a:pt x="3960" y="10258"/>
                    </a:lnTo>
                    <a:lnTo>
                      <a:pt x="4206" y="10312"/>
                    </a:lnTo>
                    <a:lnTo>
                      <a:pt x="4452" y="10354"/>
                    </a:lnTo>
                    <a:lnTo>
                      <a:pt x="4701" y="10383"/>
                    </a:lnTo>
                    <a:lnTo>
                      <a:pt x="4951" y="10401"/>
                    </a:lnTo>
                    <a:lnTo>
                      <a:pt x="5200" y="10407"/>
                    </a:lnTo>
                    <a:lnTo>
                      <a:pt x="5450" y="10401"/>
                    </a:lnTo>
                    <a:lnTo>
                      <a:pt x="5700" y="10383"/>
                    </a:lnTo>
                    <a:lnTo>
                      <a:pt x="5948" y="10354"/>
                    </a:lnTo>
                    <a:lnTo>
                      <a:pt x="6195" y="10312"/>
                    </a:lnTo>
                    <a:lnTo>
                      <a:pt x="6441" y="10258"/>
                    </a:lnTo>
                    <a:lnTo>
                      <a:pt x="6683" y="10192"/>
                    </a:lnTo>
                    <a:lnTo>
                      <a:pt x="6923" y="10116"/>
                    </a:lnTo>
                    <a:lnTo>
                      <a:pt x="7160" y="10027"/>
                    </a:lnTo>
                    <a:lnTo>
                      <a:pt x="7393" y="9925"/>
                    </a:lnTo>
                    <a:lnTo>
                      <a:pt x="7622" y="9813"/>
                    </a:lnTo>
                    <a:lnTo>
                      <a:pt x="7846" y="9688"/>
                    </a:lnTo>
                    <a:lnTo>
                      <a:pt x="8065" y="9551"/>
                    </a:lnTo>
                    <a:lnTo>
                      <a:pt x="8279" y="9403"/>
                    </a:lnTo>
                    <a:lnTo>
                      <a:pt x="8485" y="9243"/>
                    </a:lnTo>
                    <a:lnTo>
                      <a:pt x="8686" y="9070"/>
                    </a:lnTo>
                    <a:lnTo>
                      <a:pt x="8880" y="8886"/>
                    </a:lnTo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5000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sz="3500">
                  <a:cs typeface="+mn-ea"/>
                  <a:sym typeface="+mn-lt"/>
                </a:endParaRPr>
              </a:p>
            </p:txBody>
          </p:sp>
        </p:grpSp>
        <p:sp>
          <p:nvSpPr>
            <p:cNvPr id="173" name="Freeform 196"/>
            <p:cNvSpPr>
              <a:spLocks/>
            </p:cNvSpPr>
            <p:nvPr/>
          </p:nvSpPr>
          <p:spPr bwMode="auto">
            <a:xfrm>
              <a:off x="2476106" y="2830864"/>
              <a:ext cx="1424708" cy="926056"/>
            </a:xfrm>
            <a:custGeom>
              <a:avLst/>
              <a:gdLst>
                <a:gd name="T0" fmla="*/ 242 w 319"/>
                <a:gd name="T1" fmla="*/ 58 h 207"/>
                <a:gd name="T2" fmla="*/ 229 w 319"/>
                <a:gd name="T3" fmla="*/ 59 h 207"/>
                <a:gd name="T4" fmla="*/ 218 w 319"/>
                <a:gd name="T5" fmla="*/ 35 h 207"/>
                <a:gd name="T6" fmla="*/ 199 w 319"/>
                <a:gd name="T7" fmla="*/ 16 h 207"/>
                <a:gd name="T8" fmla="*/ 175 w 319"/>
                <a:gd name="T9" fmla="*/ 4 h 207"/>
                <a:gd name="T10" fmla="*/ 148 w 319"/>
                <a:gd name="T11" fmla="*/ 0 h 207"/>
                <a:gd name="T12" fmla="*/ 140 w 319"/>
                <a:gd name="T13" fmla="*/ 0 h 207"/>
                <a:gd name="T14" fmla="*/ 124 w 319"/>
                <a:gd name="T15" fmla="*/ 4 h 207"/>
                <a:gd name="T16" fmla="*/ 108 w 319"/>
                <a:gd name="T17" fmla="*/ 10 h 207"/>
                <a:gd name="T18" fmla="*/ 95 w 319"/>
                <a:gd name="T19" fmla="*/ 18 h 207"/>
                <a:gd name="T20" fmla="*/ 83 w 319"/>
                <a:gd name="T21" fmla="*/ 30 h 207"/>
                <a:gd name="T22" fmla="*/ 74 w 319"/>
                <a:gd name="T23" fmla="*/ 43 h 207"/>
                <a:gd name="T24" fmla="*/ 68 w 319"/>
                <a:gd name="T25" fmla="*/ 58 h 207"/>
                <a:gd name="T26" fmla="*/ 64 w 319"/>
                <a:gd name="T27" fmla="*/ 74 h 207"/>
                <a:gd name="T28" fmla="*/ 64 w 319"/>
                <a:gd name="T29" fmla="*/ 83 h 207"/>
                <a:gd name="T30" fmla="*/ 65 w 319"/>
                <a:gd name="T31" fmla="*/ 95 h 207"/>
                <a:gd name="T32" fmla="*/ 57 w 319"/>
                <a:gd name="T33" fmla="*/ 94 h 207"/>
                <a:gd name="T34" fmla="*/ 36 w 319"/>
                <a:gd name="T35" fmla="*/ 99 h 207"/>
                <a:gd name="T36" fmla="*/ 17 w 319"/>
                <a:gd name="T37" fmla="*/ 111 h 207"/>
                <a:gd name="T38" fmla="*/ 5 w 319"/>
                <a:gd name="T39" fmla="*/ 128 h 207"/>
                <a:gd name="T40" fmla="*/ 0 w 319"/>
                <a:gd name="T41" fmla="*/ 151 h 207"/>
                <a:gd name="T42" fmla="*/ 1 w 319"/>
                <a:gd name="T43" fmla="*/ 162 h 207"/>
                <a:gd name="T44" fmla="*/ 10 w 319"/>
                <a:gd name="T45" fmla="*/ 182 h 207"/>
                <a:gd name="T46" fmla="*/ 25 w 319"/>
                <a:gd name="T47" fmla="*/ 197 h 207"/>
                <a:gd name="T48" fmla="*/ 46 w 319"/>
                <a:gd name="T49" fmla="*/ 206 h 207"/>
                <a:gd name="T50" fmla="*/ 137 w 319"/>
                <a:gd name="T51" fmla="*/ 207 h 207"/>
                <a:gd name="T52" fmla="*/ 104 w 319"/>
                <a:gd name="T53" fmla="*/ 147 h 207"/>
                <a:gd name="T54" fmla="*/ 216 w 319"/>
                <a:gd name="T55" fmla="*/ 147 h 207"/>
                <a:gd name="T56" fmla="*/ 181 w 319"/>
                <a:gd name="T57" fmla="*/ 207 h 207"/>
                <a:gd name="T58" fmla="*/ 242 w 319"/>
                <a:gd name="T59" fmla="*/ 207 h 207"/>
                <a:gd name="T60" fmla="*/ 258 w 319"/>
                <a:gd name="T61" fmla="*/ 206 h 207"/>
                <a:gd name="T62" fmla="*/ 272 w 319"/>
                <a:gd name="T63" fmla="*/ 201 h 207"/>
                <a:gd name="T64" fmla="*/ 285 w 319"/>
                <a:gd name="T65" fmla="*/ 194 h 207"/>
                <a:gd name="T66" fmla="*/ 296 w 319"/>
                <a:gd name="T67" fmla="*/ 185 h 207"/>
                <a:gd name="T68" fmla="*/ 306 w 319"/>
                <a:gd name="T69" fmla="*/ 174 h 207"/>
                <a:gd name="T70" fmla="*/ 313 w 319"/>
                <a:gd name="T71" fmla="*/ 161 h 207"/>
                <a:gd name="T72" fmla="*/ 317 w 319"/>
                <a:gd name="T73" fmla="*/ 148 h 207"/>
                <a:gd name="T74" fmla="*/ 319 w 319"/>
                <a:gd name="T75" fmla="*/ 132 h 207"/>
                <a:gd name="T76" fmla="*/ 318 w 319"/>
                <a:gd name="T77" fmla="*/ 125 h 207"/>
                <a:gd name="T78" fmla="*/ 315 w 319"/>
                <a:gd name="T79" fmla="*/ 111 h 207"/>
                <a:gd name="T80" fmla="*/ 310 w 319"/>
                <a:gd name="T81" fmla="*/ 97 h 207"/>
                <a:gd name="T82" fmla="*/ 301 w 319"/>
                <a:gd name="T83" fmla="*/ 85 h 207"/>
                <a:gd name="T84" fmla="*/ 291 w 319"/>
                <a:gd name="T85" fmla="*/ 74 h 207"/>
                <a:gd name="T86" fmla="*/ 279 w 319"/>
                <a:gd name="T87" fmla="*/ 67 h 207"/>
                <a:gd name="T88" fmla="*/ 265 w 319"/>
                <a:gd name="T89" fmla="*/ 61 h 207"/>
                <a:gd name="T90" fmla="*/ 250 w 319"/>
                <a:gd name="T91" fmla="*/ 58 h 207"/>
                <a:gd name="T92" fmla="*/ 242 w 319"/>
                <a:gd name="T93" fmla="*/ 58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19" h="207">
                  <a:moveTo>
                    <a:pt x="242" y="58"/>
                  </a:moveTo>
                  <a:lnTo>
                    <a:pt x="242" y="58"/>
                  </a:lnTo>
                  <a:lnTo>
                    <a:pt x="229" y="59"/>
                  </a:lnTo>
                  <a:lnTo>
                    <a:pt x="229" y="59"/>
                  </a:lnTo>
                  <a:lnTo>
                    <a:pt x="225" y="46"/>
                  </a:lnTo>
                  <a:lnTo>
                    <a:pt x="218" y="35"/>
                  </a:lnTo>
                  <a:lnTo>
                    <a:pt x="209" y="25"/>
                  </a:lnTo>
                  <a:lnTo>
                    <a:pt x="199" y="16"/>
                  </a:lnTo>
                  <a:lnTo>
                    <a:pt x="188" y="9"/>
                  </a:lnTo>
                  <a:lnTo>
                    <a:pt x="175" y="4"/>
                  </a:lnTo>
                  <a:lnTo>
                    <a:pt x="163" y="1"/>
                  </a:lnTo>
                  <a:lnTo>
                    <a:pt x="148" y="0"/>
                  </a:lnTo>
                  <a:lnTo>
                    <a:pt x="148" y="0"/>
                  </a:lnTo>
                  <a:lnTo>
                    <a:pt x="140" y="0"/>
                  </a:lnTo>
                  <a:lnTo>
                    <a:pt x="131" y="2"/>
                  </a:lnTo>
                  <a:lnTo>
                    <a:pt x="124" y="4"/>
                  </a:lnTo>
                  <a:lnTo>
                    <a:pt x="115" y="6"/>
                  </a:lnTo>
                  <a:lnTo>
                    <a:pt x="108" y="10"/>
                  </a:lnTo>
                  <a:lnTo>
                    <a:pt x="101" y="14"/>
                  </a:lnTo>
                  <a:lnTo>
                    <a:pt x="95" y="18"/>
                  </a:lnTo>
                  <a:lnTo>
                    <a:pt x="88" y="24"/>
                  </a:lnTo>
                  <a:lnTo>
                    <a:pt x="83" y="30"/>
                  </a:lnTo>
                  <a:lnTo>
                    <a:pt x="78" y="36"/>
                  </a:lnTo>
                  <a:lnTo>
                    <a:pt x="74" y="43"/>
                  </a:lnTo>
                  <a:lnTo>
                    <a:pt x="70" y="51"/>
                  </a:lnTo>
                  <a:lnTo>
                    <a:pt x="68" y="58"/>
                  </a:lnTo>
                  <a:lnTo>
                    <a:pt x="66" y="66"/>
                  </a:lnTo>
                  <a:lnTo>
                    <a:pt x="64" y="74"/>
                  </a:lnTo>
                  <a:lnTo>
                    <a:pt x="64" y="83"/>
                  </a:lnTo>
                  <a:lnTo>
                    <a:pt x="64" y="83"/>
                  </a:lnTo>
                  <a:lnTo>
                    <a:pt x="65" y="95"/>
                  </a:lnTo>
                  <a:lnTo>
                    <a:pt x="65" y="95"/>
                  </a:lnTo>
                  <a:lnTo>
                    <a:pt x="57" y="94"/>
                  </a:lnTo>
                  <a:lnTo>
                    <a:pt x="57" y="94"/>
                  </a:lnTo>
                  <a:lnTo>
                    <a:pt x="46" y="95"/>
                  </a:lnTo>
                  <a:lnTo>
                    <a:pt x="36" y="99"/>
                  </a:lnTo>
                  <a:lnTo>
                    <a:pt x="25" y="104"/>
                  </a:lnTo>
                  <a:lnTo>
                    <a:pt x="17" y="111"/>
                  </a:lnTo>
                  <a:lnTo>
                    <a:pt x="10" y="119"/>
                  </a:lnTo>
                  <a:lnTo>
                    <a:pt x="5" y="128"/>
                  </a:lnTo>
                  <a:lnTo>
                    <a:pt x="1" y="139"/>
                  </a:lnTo>
                  <a:lnTo>
                    <a:pt x="0" y="151"/>
                  </a:lnTo>
                  <a:lnTo>
                    <a:pt x="0" y="151"/>
                  </a:lnTo>
                  <a:lnTo>
                    <a:pt x="1" y="162"/>
                  </a:lnTo>
                  <a:lnTo>
                    <a:pt x="5" y="173"/>
                  </a:lnTo>
                  <a:lnTo>
                    <a:pt x="10" y="182"/>
                  </a:lnTo>
                  <a:lnTo>
                    <a:pt x="17" y="190"/>
                  </a:lnTo>
                  <a:lnTo>
                    <a:pt x="25" y="197"/>
                  </a:lnTo>
                  <a:lnTo>
                    <a:pt x="36" y="203"/>
                  </a:lnTo>
                  <a:lnTo>
                    <a:pt x="46" y="206"/>
                  </a:lnTo>
                  <a:lnTo>
                    <a:pt x="57" y="207"/>
                  </a:lnTo>
                  <a:lnTo>
                    <a:pt x="137" y="207"/>
                  </a:lnTo>
                  <a:lnTo>
                    <a:pt x="137" y="147"/>
                  </a:lnTo>
                  <a:lnTo>
                    <a:pt x="104" y="147"/>
                  </a:lnTo>
                  <a:lnTo>
                    <a:pt x="160" y="73"/>
                  </a:lnTo>
                  <a:lnTo>
                    <a:pt x="216" y="147"/>
                  </a:lnTo>
                  <a:lnTo>
                    <a:pt x="181" y="147"/>
                  </a:lnTo>
                  <a:lnTo>
                    <a:pt x="181" y="207"/>
                  </a:lnTo>
                  <a:lnTo>
                    <a:pt x="242" y="207"/>
                  </a:lnTo>
                  <a:lnTo>
                    <a:pt x="242" y="207"/>
                  </a:lnTo>
                  <a:lnTo>
                    <a:pt x="250" y="207"/>
                  </a:lnTo>
                  <a:lnTo>
                    <a:pt x="258" y="206"/>
                  </a:lnTo>
                  <a:lnTo>
                    <a:pt x="265" y="204"/>
                  </a:lnTo>
                  <a:lnTo>
                    <a:pt x="272" y="201"/>
                  </a:lnTo>
                  <a:lnTo>
                    <a:pt x="279" y="197"/>
                  </a:lnTo>
                  <a:lnTo>
                    <a:pt x="285" y="194"/>
                  </a:lnTo>
                  <a:lnTo>
                    <a:pt x="291" y="190"/>
                  </a:lnTo>
                  <a:lnTo>
                    <a:pt x="296" y="185"/>
                  </a:lnTo>
                  <a:lnTo>
                    <a:pt x="301" y="180"/>
                  </a:lnTo>
                  <a:lnTo>
                    <a:pt x="306" y="174"/>
                  </a:lnTo>
                  <a:lnTo>
                    <a:pt x="310" y="167"/>
                  </a:lnTo>
                  <a:lnTo>
                    <a:pt x="313" y="161"/>
                  </a:lnTo>
                  <a:lnTo>
                    <a:pt x="315" y="154"/>
                  </a:lnTo>
                  <a:lnTo>
                    <a:pt x="317" y="148"/>
                  </a:lnTo>
                  <a:lnTo>
                    <a:pt x="318" y="139"/>
                  </a:lnTo>
                  <a:lnTo>
                    <a:pt x="319" y="132"/>
                  </a:lnTo>
                  <a:lnTo>
                    <a:pt x="319" y="132"/>
                  </a:lnTo>
                  <a:lnTo>
                    <a:pt x="318" y="125"/>
                  </a:lnTo>
                  <a:lnTo>
                    <a:pt x="317" y="118"/>
                  </a:lnTo>
                  <a:lnTo>
                    <a:pt x="315" y="111"/>
                  </a:lnTo>
                  <a:lnTo>
                    <a:pt x="313" y="103"/>
                  </a:lnTo>
                  <a:lnTo>
                    <a:pt x="310" y="97"/>
                  </a:lnTo>
                  <a:lnTo>
                    <a:pt x="306" y="91"/>
                  </a:lnTo>
                  <a:lnTo>
                    <a:pt x="301" y="85"/>
                  </a:lnTo>
                  <a:lnTo>
                    <a:pt x="296" y="79"/>
                  </a:lnTo>
                  <a:lnTo>
                    <a:pt x="291" y="74"/>
                  </a:lnTo>
                  <a:lnTo>
                    <a:pt x="285" y="70"/>
                  </a:lnTo>
                  <a:lnTo>
                    <a:pt x="279" y="67"/>
                  </a:lnTo>
                  <a:lnTo>
                    <a:pt x="272" y="64"/>
                  </a:lnTo>
                  <a:lnTo>
                    <a:pt x="265" y="61"/>
                  </a:lnTo>
                  <a:lnTo>
                    <a:pt x="258" y="59"/>
                  </a:lnTo>
                  <a:lnTo>
                    <a:pt x="250" y="58"/>
                  </a:lnTo>
                  <a:lnTo>
                    <a:pt x="242" y="58"/>
                  </a:lnTo>
                  <a:lnTo>
                    <a:pt x="242" y="5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5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84" name="组合 83"/>
          <p:cNvGrpSpPr/>
          <p:nvPr/>
        </p:nvGrpSpPr>
        <p:grpSpPr>
          <a:xfrm>
            <a:off x="6301533" y="1941809"/>
            <a:ext cx="1600256" cy="1160791"/>
            <a:chOff x="6621202" y="2075543"/>
            <a:chExt cx="2314726" cy="1679052"/>
          </a:xfrm>
        </p:grpSpPr>
        <p:sp>
          <p:nvSpPr>
            <p:cNvPr id="85" name="矩形 3"/>
            <p:cNvSpPr/>
            <p:nvPr/>
          </p:nvSpPr>
          <p:spPr>
            <a:xfrm rot="2100000">
              <a:off x="6944687" y="2585422"/>
              <a:ext cx="1991241" cy="1169173"/>
            </a:xfrm>
            <a:custGeom>
              <a:avLst/>
              <a:gdLst>
                <a:gd name="connsiteX0" fmla="*/ 0 w 5930900"/>
                <a:gd name="connsiteY0" fmla="*/ 0 h 2316335"/>
                <a:gd name="connsiteX1" fmla="*/ 5930900 w 5930900"/>
                <a:gd name="connsiteY1" fmla="*/ 0 h 2316335"/>
                <a:gd name="connsiteX2" fmla="*/ 5930900 w 5930900"/>
                <a:gd name="connsiteY2" fmla="*/ 2316335 h 2316335"/>
                <a:gd name="connsiteX3" fmla="*/ 0 w 5930900"/>
                <a:gd name="connsiteY3" fmla="*/ 2316335 h 2316335"/>
                <a:gd name="connsiteX4" fmla="*/ 0 w 5930900"/>
                <a:gd name="connsiteY4" fmla="*/ 0 h 2316335"/>
                <a:gd name="connsiteX0" fmla="*/ 0 w 5930900"/>
                <a:gd name="connsiteY0" fmla="*/ 0 h 2316335"/>
                <a:gd name="connsiteX1" fmla="*/ 399455 w 5930900"/>
                <a:gd name="connsiteY1" fmla="*/ 3465 h 2316335"/>
                <a:gd name="connsiteX2" fmla="*/ 5930900 w 5930900"/>
                <a:gd name="connsiteY2" fmla="*/ 0 h 2316335"/>
                <a:gd name="connsiteX3" fmla="*/ 5930900 w 5930900"/>
                <a:gd name="connsiteY3" fmla="*/ 2316335 h 2316335"/>
                <a:gd name="connsiteX4" fmla="*/ 0 w 5930900"/>
                <a:gd name="connsiteY4" fmla="*/ 2316335 h 2316335"/>
                <a:gd name="connsiteX5" fmla="*/ 0 w 5930900"/>
                <a:gd name="connsiteY5" fmla="*/ 0 h 2316335"/>
                <a:gd name="connsiteX0" fmla="*/ 0 w 5930900"/>
                <a:gd name="connsiteY0" fmla="*/ 2316335 h 2316335"/>
                <a:gd name="connsiteX1" fmla="*/ 399455 w 5930900"/>
                <a:gd name="connsiteY1" fmla="*/ 3465 h 2316335"/>
                <a:gd name="connsiteX2" fmla="*/ 5930900 w 5930900"/>
                <a:gd name="connsiteY2" fmla="*/ 0 h 2316335"/>
                <a:gd name="connsiteX3" fmla="*/ 5930900 w 5930900"/>
                <a:gd name="connsiteY3" fmla="*/ 2316335 h 2316335"/>
                <a:gd name="connsiteX4" fmla="*/ 0 w 5930900"/>
                <a:gd name="connsiteY4" fmla="*/ 2316335 h 2316335"/>
                <a:gd name="connsiteX0" fmla="*/ 0 w 5930900"/>
                <a:gd name="connsiteY0" fmla="*/ 2316335 h 2316335"/>
                <a:gd name="connsiteX1" fmla="*/ 494039 w 5930900"/>
                <a:gd name="connsiteY1" fmla="*/ 23225 h 2316335"/>
                <a:gd name="connsiteX2" fmla="*/ 5930900 w 5930900"/>
                <a:gd name="connsiteY2" fmla="*/ 0 h 2316335"/>
                <a:gd name="connsiteX3" fmla="*/ 5930900 w 5930900"/>
                <a:gd name="connsiteY3" fmla="*/ 2316335 h 2316335"/>
                <a:gd name="connsiteX4" fmla="*/ 0 w 5930900"/>
                <a:gd name="connsiteY4" fmla="*/ 2316335 h 2316335"/>
                <a:gd name="connsiteX0" fmla="*/ 1 w 5736813"/>
                <a:gd name="connsiteY0" fmla="*/ 2316313 h 2316335"/>
                <a:gd name="connsiteX1" fmla="*/ 299952 w 5736813"/>
                <a:gd name="connsiteY1" fmla="*/ 23225 h 2316335"/>
                <a:gd name="connsiteX2" fmla="*/ 5736813 w 5736813"/>
                <a:gd name="connsiteY2" fmla="*/ 0 h 2316335"/>
                <a:gd name="connsiteX3" fmla="*/ 5736813 w 5736813"/>
                <a:gd name="connsiteY3" fmla="*/ 2316335 h 2316335"/>
                <a:gd name="connsiteX4" fmla="*/ 1 w 5736813"/>
                <a:gd name="connsiteY4" fmla="*/ 2316313 h 2316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36813" h="2316335">
                  <a:moveTo>
                    <a:pt x="1" y="2316313"/>
                  </a:moveTo>
                  <a:lnTo>
                    <a:pt x="299952" y="23225"/>
                  </a:lnTo>
                  <a:lnTo>
                    <a:pt x="5736813" y="0"/>
                  </a:lnTo>
                  <a:lnTo>
                    <a:pt x="5736813" y="2316335"/>
                  </a:lnTo>
                  <a:lnTo>
                    <a:pt x="1" y="2316313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alpha val="0"/>
                  </a:schemeClr>
                </a:gs>
                <a:gs pos="0">
                  <a:schemeClr val="tx1">
                    <a:alpha val="30000"/>
                  </a:schemeClr>
                </a:gs>
              </a:gsLst>
              <a:lin ang="18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86" name="组合 85"/>
            <p:cNvGrpSpPr/>
            <p:nvPr/>
          </p:nvGrpSpPr>
          <p:grpSpPr>
            <a:xfrm>
              <a:off x="6621202" y="2075543"/>
              <a:ext cx="1190041" cy="1190039"/>
              <a:chOff x="5663488" y="1758240"/>
              <a:chExt cx="1874676" cy="1874672"/>
            </a:xfrm>
          </p:grpSpPr>
          <p:sp>
            <p:nvSpPr>
              <p:cNvPr id="87" name="圆角矩形 7"/>
              <p:cNvSpPr/>
              <p:nvPr/>
            </p:nvSpPr>
            <p:spPr>
              <a:xfrm>
                <a:off x="5663488" y="1758240"/>
                <a:ext cx="1874676" cy="187467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5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88" name="椭圆 87"/>
              <p:cNvSpPr/>
              <p:nvPr/>
            </p:nvSpPr>
            <p:spPr>
              <a:xfrm>
                <a:off x="5928512" y="2023262"/>
                <a:ext cx="1344632" cy="1344632"/>
              </a:xfrm>
              <a:prstGeom prst="ellipse">
                <a:avLst/>
              </a:prstGeom>
              <a:solidFill>
                <a:schemeClr val="accent1"/>
              </a:solidFill>
              <a:ln w="76200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43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89" name="圆角矩形 7"/>
              <p:cNvSpPr/>
              <p:nvPr/>
            </p:nvSpPr>
            <p:spPr>
              <a:xfrm>
                <a:off x="6324138" y="2362293"/>
                <a:ext cx="553376" cy="666567"/>
              </a:xfrm>
              <a:custGeom>
                <a:avLst/>
                <a:gdLst>
                  <a:gd name="T0" fmla="*/ 212 w 212"/>
                  <a:gd name="T1" fmla="*/ 160 h 256"/>
                  <a:gd name="T2" fmla="*/ 210 w 212"/>
                  <a:gd name="T3" fmla="*/ 171 h 256"/>
                  <a:gd name="T4" fmla="*/ 203 w 212"/>
                  <a:gd name="T5" fmla="*/ 180 h 256"/>
                  <a:gd name="T6" fmla="*/ 208 w 212"/>
                  <a:gd name="T7" fmla="*/ 188 h 256"/>
                  <a:gd name="T8" fmla="*/ 209 w 212"/>
                  <a:gd name="T9" fmla="*/ 200 h 256"/>
                  <a:gd name="T10" fmla="*/ 205 w 212"/>
                  <a:gd name="T11" fmla="*/ 212 h 256"/>
                  <a:gd name="T12" fmla="*/ 200 w 212"/>
                  <a:gd name="T13" fmla="*/ 218 h 256"/>
                  <a:gd name="T14" fmla="*/ 193 w 212"/>
                  <a:gd name="T15" fmla="*/ 222 h 256"/>
                  <a:gd name="T16" fmla="*/ 194 w 212"/>
                  <a:gd name="T17" fmla="*/ 235 h 256"/>
                  <a:gd name="T18" fmla="*/ 186 w 212"/>
                  <a:gd name="T19" fmla="*/ 245 h 256"/>
                  <a:gd name="T20" fmla="*/ 176 w 212"/>
                  <a:gd name="T21" fmla="*/ 251 h 256"/>
                  <a:gd name="T22" fmla="*/ 169 w 212"/>
                  <a:gd name="T23" fmla="*/ 254 h 256"/>
                  <a:gd name="T24" fmla="*/ 131 w 212"/>
                  <a:gd name="T25" fmla="*/ 256 h 256"/>
                  <a:gd name="T26" fmla="*/ 91 w 212"/>
                  <a:gd name="T27" fmla="*/ 254 h 256"/>
                  <a:gd name="T28" fmla="*/ 60 w 212"/>
                  <a:gd name="T29" fmla="*/ 247 h 256"/>
                  <a:gd name="T30" fmla="*/ 55 w 212"/>
                  <a:gd name="T31" fmla="*/ 245 h 256"/>
                  <a:gd name="T32" fmla="*/ 50 w 212"/>
                  <a:gd name="T33" fmla="*/ 242 h 256"/>
                  <a:gd name="T34" fmla="*/ 46 w 212"/>
                  <a:gd name="T35" fmla="*/ 239 h 256"/>
                  <a:gd name="T36" fmla="*/ 42 w 212"/>
                  <a:gd name="T37" fmla="*/ 234 h 256"/>
                  <a:gd name="T38" fmla="*/ 0 w 212"/>
                  <a:gd name="T39" fmla="*/ 230 h 256"/>
                  <a:gd name="T40" fmla="*/ 0 w 212"/>
                  <a:gd name="T41" fmla="*/ 136 h 256"/>
                  <a:gd name="T42" fmla="*/ 15 w 212"/>
                  <a:gd name="T43" fmla="*/ 136 h 256"/>
                  <a:gd name="T44" fmla="*/ 30 w 212"/>
                  <a:gd name="T45" fmla="*/ 136 h 256"/>
                  <a:gd name="T46" fmla="*/ 37 w 212"/>
                  <a:gd name="T47" fmla="*/ 131 h 256"/>
                  <a:gd name="T48" fmla="*/ 41 w 212"/>
                  <a:gd name="T49" fmla="*/ 127 h 256"/>
                  <a:gd name="T50" fmla="*/ 43 w 212"/>
                  <a:gd name="T51" fmla="*/ 116 h 256"/>
                  <a:gd name="T52" fmla="*/ 46 w 212"/>
                  <a:gd name="T53" fmla="*/ 104 h 256"/>
                  <a:gd name="T54" fmla="*/ 50 w 212"/>
                  <a:gd name="T55" fmla="*/ 95 h 256"/>
                  <a:gd name="T56" fmla="*/ 56 w 212"/>
                  <a:gd name="T57" fmla="*/ 84 h 256"/>
                  <a:gd name="T58" fmla="*/ 73 w 212"/>
                  <a:gd name="T59" fmla="*/ 68 h 256"/>
                  <a:gd name="T60" fmla="*/ 89 w 212"/>
                  <a:gd name="T61" fmla="*/ 18 h 256"/>
                  <a:gd name="T62" fmla="*/ 89 w 212"/>
                  <a:gd name="T63" fmla="*/ 2 h 256"/>
                  <a:gd name="T64" fmla="*/ 97 w 212"/>
                  <a:gd name="T65" fmla="*/ 0 h 256"/>
                  <a:gd name="T66" fmla="*/ 117 w 212"/>
                  <a:gd name="T67" fmla="*/ 18 h 256"/>
                  <a:gd name="T68" fmla="*/ 121 w 212"/>
                  <a:gd name="T69" fmla="*/ 39 h 256"/>
                  <a:gd name="T70" fmla="*/ 114 w 212"/>
                  <a:gd name="T71" fmla="*/ 59 h 256"/>
                  <a:gd name="T72" fmla="*/ 109 w 212"/>
                  <a:gd name="T73" fmla="*/ 89 h 256"/>
                  <a:gd name="T74" fmla="*/ 113 w 212"/>
                  <a:gd name="T75" fmla="*/ 100 h 256"/>
                  <a:gd name="T76" fmla="*/ 122 w 212"/>
                  <a:gd name="T77" fmla="*/ 107 h 256"/>
                  <a:gd name="T78" fmla="*/ 126 w 212"/>
                  <a:gd name="T79" fmla="*/ 107 h 256"/>
                  <a:gd name="T80" fmla="*/ 131 w 212"/>
                  <a:gd name="T81" fmla="*/ 107 h 256"/>
                  <a:gd name="T82" fmla="*/ 136 w 212"/>
                  <a:gd name="T83" fmla="*/ 107 h 256"/>
                  <a:gd name="T84" fmla="*/ 141 w 212"/>
                  <a:gd name="T85" fmla="*/ 106 h 256"/>
                  <a:gd name="T86" fmla="*/ 152 w 212"/>
                  <a:gd name="T87" fmla="*/ 103 h 256"/>
                  <a:gd name="T88" fmla="*/ 164 w 212"/>
                  <a:gd name="T89" fmla="*/ 99 h 256"/>
                  <a:gd name="T90" fmla="*/ 188 w 212"/>
                  <a:gd name="T91" fmla="*/ 98 h 256"/>
                  <a:gd name="T92" fmla="*/ 198 w 212"/>
                  <a:gd name="T93" fmla="*/ 101 h 256"/>
                  <a:gd name="T94" fmla="*/ 205 w 212"/>
                  <a:gd name="T95" fmla="*/ 106 h 256"/>
                  <a:gd name="T96" fmla="*/ 206 w 212"/>
                  <a:gd name="T97" fmla="*/ 109 h 256"/>
                  <a:gd name="T98" fmla="*/ 207 w 212"/>
                  <a:gd name="T99" fmla="*/ 112 h 256"/>
                  <a:gd name="T100" fmla="*/ 208 w 212"/>
                  <a:gd name="T101" fmla="*/ 115 h 256"/>
                  <a:gd name="T102" fmla="*/ 208 w 212"/>
                  <a:gd name="T103" fmla="*/ 118 h 256"/>
                  <a:gd name="T104" fmla="*/ 208 w 212"/>
                  <a:gd name="T105" fmla="*/ 123 h 256"/>
                  <a:gd name="T106" fmla="*/ 203 w 212"/>
                  <a:gd name="T107" fmla="*/ 136 h 256"/>
                  <a:gd name="T108" fmla="*/ 205 w 212"/>
                  <a:gd name="T109" fmla="*/ 139 h 256"/>
                  <a:gd name="T110" fmla="*/ 207 w 212"/>
                  <a:gd name="T111" fmla="*/ 141 h 256"/>
                  <a:gd name="T112" fmla="*/ 209 w 212"/>
                  <a:gd name="T113" fmla="*/ 144 h 256"/>
                  <a:gd name="T114" fmla="*/ 210 w 212"/>
                  <a:gd name="T115" fmla="*/ 147 h 256"/>
                  <a:gd name="T116" fmla="*/ 211 w 212"/>
                  <a:gd name="T117" fmla="*/ 150 h 256"/>
                  <a:gd name="T118" fmla="*/ 212 w 212"/>
                  <a:gd name="T119" fmla="*/ 155 h 256"/>
                  <a:gd name="T120" fmla="*/ 212 w 212"/>
                  <a:gd name="T121" fmla="*/ 160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212" h="256">
                    <a:moveTo>
                      <a:pt x="212" y="160"/>
                    </a:moveTo>
                    <a:cubicBezTo>
                      <a:pt x="212" y="165"/>
                      <a:pt x="211" y="169"/>
                      <a:pt x="210" y="171"/>
                    </a:cubicBezTo>
                    <a:cubicBezTo>
                      <a:pt x="209" y="174"/>
                      <a:pt x="206" y="177"/>
                      <a:pt x="203" y="180"/>
                    </a:cubicBezTo>
                    <a:cubicBezTo>
                      <a:pt x="205" y="182"/>
                      <a:pt x="207" y="185"/>
                      <a:pt x="208" y="188"/>
                    </a:cubicBezTo>
                    <a:cubicBezTo>
                      <a:pt x="208" y="191"/>
                      <a:pt x="209" y="195"/>
                      <a:pt x="209" y="200"/>
                    </a:cubicBezTo>
                    <a:cubicBezTo>
                      <a:pt x="208" y="205"/>
                      <a:pt x="207" y="209"/>
                      <a:pt x="205" y="212"/>
                    </a:cubicBezTo>
                    <a:cubicBezTo>
                      <a:pt x="203" y="215"/>
                      <a:pt x="201" y="217"/>
                      <a:pt x="200" y="218"/>
                    </a:cubicBezTo>
                    <a:cubicBezTo>
                      <a:pt x="199" y="219"/>
                      <a:pt x="196" y="220"/>
                      <a:pt x="193" y="222"/>
                    </a:cubicBezTo>
                    <a:cubicBezTo>
                      <a:pt x="195" y="227"/>
                      <a:pt x="195" y="231"/>
                      <a:pt x="194" y="235"/>
                    </a:cubicBezTo>
                    <a:cubicBezTo>
                      <a:pt x="192" y="239"/>
                      <a:pt x="190" y="242"/>
                      <a:pt x="186" y="245"/>
                    </a:cubicBezTo>
                    <a:cubicBezTo>
                      <a:pt x="183" y="248"/>
                      <a:pt x="180" y="250"/>
                      <a:pt x="176" y="251"/>
                    </a:cubicBezTo>
                    <a:cubicBezTo>
                      <a:pt x="173" y="253"/>
                      <a:pt x="171" y="254"/>
                      <a:pt x="169" y="254"/>
                    </a:cubicBezTo>
                    <a:cubicBezTo>
                      <a:pt x="157" y="255"/>
                      <a:pt x="144" y="256"/>
                      <a:pt x="131" y="256"/>
                    </a:cubicBezTo>
                    <a:cubicBezTo>
                      <a:pt x="118" y="256"/>
                      <a:pt x="104" y="256"/>
                      <a:pt x="91" y="254"/>
                    </a:cubicBezTo>
                    <a:cubicBezTo>
                      <a:pt x="77" y="253"/>
                      <a:pt x="67" y="250"/>
                      <a:pt x="60" y="247"/>
                    </a:cubicBezTo>
                    <a:cubicBezTo>
                      <a:pt x="60" y="247"/>
                      <a:pt x="58" y="246"/>
                      <a:pt x="55" y="245"/>
                    </a:cubicBezTo>
                    <a:cubicBezTo>
                      <a:pt x="53" y="243"/>
                      <a:pt x="51" y="243"/>
                      <a:pt x="50" y="242"/>
                    </a:cubicBezTo>
                    <a:cubicBezTo>
                      <a:pt x="49" y="241"/>
                      <a:pt x="47" y="240"/>
                      <a:pt x="46" y="239"/>
                    </a:cubicBezTo>
                    <a:cubicBezTo>
                      <a:pt x="44" y="237"/>
                      <a:pt x="43" y="236"/>
                      <a:pt x="42" y="234"/>
                    </a:cubicBezTo>
                    <a:cubicBezTo>
                      <a:pt x="37" y="231"/>
                      <a:pt x="24" y="230"/>
                      <a:pt x="0" y="230"/>
                    </a:cubicBezTo>
                    <a:cubicBezTo>
                      <a:pt x="0" y="136"/>
                      <a:pt x="0" y="136"/>
                      <a:pt x="0" y="136"/>
                    </a:cubicBezTo>
                    <a:cubicBezTo>
                      <a:pt x="5" y="136"/>
                      <a:pt x="10" y="136"/>
                      <a:pt x="15" y="136"/>
                    </a:cubicBezTo>
                    <a:cubicBezTo>
                      <a:pt x="21" y="136"/>
                      <a:pt x="26" y="136"/>
                      <a:pt x="30" y="136"/>
                    </a:cubicBezTo>
                    <a:cubicBezTo>
                      <a:pt x="35" y="135"/>
                      <a:pt x="37" y="134"/>
                      <a:pt x="37" y="131"/>
                    </a:cubicBezTo>
                    <a:cubicBezTo>
                      <a:pt x="38" y="130"/>
                      <a:pt x="40" y="128"/>
                      <a:pt x="41" y="127"/>
                    </a:cubicBezTo>
                    <a:cubicBezTo>
                      <a:pt x="41" y="126"/>
                      <a:pt x="42" y="122"/>
                      <a:pt x="43" y="116"/>
                    </a:cubicBezTo>
                    <a:cubicBezTo>
                      <a:pt x="45" y="111"/>
                      <a:pt x="46" y="107"/>
                      <a:pt x="46" y="104"/>
                    </a:cubicBezTo>
                    <a:cubicBezTo>
                      <a:pt x="47" y="102"/>
                      <a:pt x="48" y="99"/>
                      <a:pt x="50" y="95"/>
                    </a:cubicBezTo>
                    <a:cubicBezTo>
                      <a:pt x="52" y="91"/>
                      <a:pt x="54" y="87"/>
                      <a:pt x="56" y="84"/>
                    </a:cubicBezTo>
                    <a:cubicBezTo>
                      <a:pt x="73" y="68"/>
                      <a:pt x="73" y="68"/>
                      <a:pt x="73" y="68"/>
                    </a:cubicBezTo>
                    <a:cubicBezTo>
                      <a:pt x="84" y="48"/>
                      <a:pt x="89" y="32"/>
                      <a:pt x="89" y="18"/>
                    </a:cubicBezTo>
                    <a:cubicBezTo>
                      <a:pt x="89" y="2"/>
                      <a:pt x="89" y="2"/>
                      <a:pt x="89" y="2"/>
                    </a:cubicBezTo>
                    <a:cubicBezTo>
                      <a:pt x="90" y="1"/>
                      <a:pt x="92" y="0"/>
                      <a:pt x="97" y="0"/>
                    </a:cubicBezTo>
                    <a:cubicBezTo>
                      <a:pt x="107" y="0"/>
                      <a:pt x="114" y="6"/>
                      <a:pt x="117" y="18"/>
                    </a:cubicBezTo>
                    <a:cubicBezTo>
                      <a:pt x="121" y="39"/>
                      <a:pt x="121" y="39"/>
                      <a:pt x="121" y="39"/>
                    </a:cubicBezTo>
                    <a:cubicBezTo>
                      <a:pt x="120" y="49"/>
                      <a:pt x="118" y="56"/>
                      <a:pt x="114" y="59"/>
                    </a:cubicBezTo>
                    <a:cubicBezTo>
                      <a:pt x="112" y="75"/>
                      <a:pt x="111" y="85"/>
                      <a:pt x="109" y="89"/>
                    </a:cubicBezTo>
                    <a:cubicBezTo>
                      <a:pt x="108" y="93"/>
                      <a:pt x="110" y="97"/>
                      <a:pt x="113" y="100"/>
                    </a:cubicBezTo>
                    <a:cubicBezTo>
                      <a:pt x="116" y="104"/>
                      <a:pt x="119" y="106"/>
                      <a:pt x="122" y="107"/>
                    </a:cubicBezTo>
                    <a:cubicBezTo>
                      <a:pt x="124" y="107"/>
                      <a:pt x="126" y="107"/>
                      <a:pt x="126" y="107"/>
                    </a:cubicBezTo>
                    <a:cubicBezTo>
                      <a:pt x="127" y="107"/>
                      <a:pt x="129" y="107"/>
                      <a:pt x="131" y="107"/>
                    </a:cubicBezTo>
                    <a:cubicBezTo>
                      <a:pt x="133" y="107"/>
                      <a:pt x="134" y="107"/>
                      <a:pt x="136" y="107"/>
                    </a:cubicBezTo>
                    <a:cubicBezTo>
                      <a:pt x="138" y="107"/>
                      <a:pt x="139" y="106"/>
                      <a:pt x="141" y="106"/>
                    </a:cubicBezTo>
                    <a:cubicBezTo>
                      <a:pt x="143" y="105"/>
                      <a:pt x="147" y="104"/>
                      <a:pt x="152" y="103"/>
                    </a:cubicBezTo>
                    <a:cubicBezTo>
                      <a:pt x="158" y="101"/>
                      <a:pt x="162" y="100"/>
                      <a:pt x="164" y="99"/>
                    </a:cubicBezTo>
                    <a:cubicBezTo>
                      <a:pt x="173" y="97"/>
                      <a:pt x="181" y="97"/>
                      <a:pt x="188" y="98"/>
                    </a:cubicBezTo>
                    <a:cubicBezTo>
                      <a:pt x="191" y="99"/>
                      <a:pt x="195" y="100"/>
                      <a:pt x="198" y="101"/>
                    </a:cubicBezTo>
                    <a:cubicBezTo>
                      <a:pt x="202" y="103"/>
                      <a:pt x="204" y="104"/>
                      <a:pt x="205" y="106"/>
                    </a:cubicBezTo>
                    <a:cubicBezTo>
                      <a:pt x="205" y="106"/>
                      <a:pt x="205" y="107"/>
                      <a:pt x="206" y="109"/>
                    </a:cubicBezTo>
                    <a:cubicBezTo>
                      <a:pt x="207" y="111"/>
                      <a:pt x="207" y="112"/>
                      <a:pt x="207" y="112"/>
                    </a:cubicBezTo>
                    <a:cubicBezTo>
                      <a:pt x="207" y="112"/>
                      <a:pt x="207" y="113"/>
                      <a:pt x="208" y="115"/>
                    </a:cubicBezTo>
                    <a:cubicBezTo>
                      <a:pt x="208" y="116"/>
                      <a:pt x="209" y="118"/>
                      <a:pt x="208" y="118"/>
                    </a:cubicBezTo>
                    <a:cubicBezTo>
                      <a:pt x="208" y="119"/>
                      <a:pt x="208" y="120"/>
                      <a:pt x="208" y="123"/>
                    </a:cubicBezTo>
                    <a:cubicBezTo>
                      <a:pt x="208" y="125"/>
                      <a:pt x="206" y="129"/>
                      <a:pt x="203" y="136"/>
                    </a:cubicBezTo>
                    <a:cubicBezTo>
                      <a:pt x="203" y="136"/>
                      <a:pt x="204" y="137"/>
                      <a:pt x="205" y="139"/>
                    </a:cubicBezTo>
                    <a:cubicBezTo>
                      <a:pt x="206" y="140"/>
                      <a:pt x="207" y="141"/>
                      <a:pt x="207" y="141"/>
                    </a:cubicBezTo>
                    <a:cubicBezTo>
                      <a:pt x="207" y="142"/>
                      <a:pt x="208" y="143"/>
                      <a:pt x="209" y="144"/>
                    </a:cubicBezTo>
                    <a:cubicBezTo>
                      <a:pt x="209" y="145"/>
                      <a:pt x="210" y="146"/>
                      <a:pt x="210" y="147"/>
                    </a:cubicBezTo>
                    <a:cubicBezTo>
                      <a:pt x="210" y="148"/>
                      <a:pt x="211" y="149"/>
                      <a:pt x="211" y="150"/>
                    </a:cubicBezTo>
                    <a:cubicBezTo>
                      <a:pt x="211" y="152"/>
                      <a:pt x="212" y="153"/>
                      <a:pt x="212" y="155"/>
                    </a:cubicBezTo>
                    <a:cubicBezTo>
                      <a:pt x="212" y="156"/>
                      <a:pt x="212" y="158"/>
                      <a:pt x="212" y="16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5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90" name="组合 89"/>
          <p:cNvGrpSpPr/>
          <p:nvPr/>
        </p:nvGrpSpPr>
        <p:grpSpPr>
          <a:xfrm>
            <a:off x="6301533" y="3346911"/>
            <a:ext cx="1600256" cy="1160791"/>
            <a:chOff x="6621202" y="2075543"/>
            <a:chExt cx="2314726" cy="1679052"/>
          </a:xfrm>
        </p:grpSpPr>
        <p:sp>
          <p:nvSpPr>
            <p:cNvPr id="91" name="矩形 3"/>
            <p:cNvSpPr/>
            <p:nvPr/>
          </p:nvSpPr>
          <p:spPr>
            <a:xfrm rot="2100000">
              <a:off x="6944687" y="2585422"/>
              <a:ext cx="1991241" cy="1169173"/>
            </a:xfrm>
            <a:custGeom>
              <a:avLst/>
              <a:gdLst>
                <a:gd name="connsiteX0" fmla="*/ 0 w 5930900"/>
                <a:gd name="connsiteY0" fmla="*/ 0 h 2316335"/>
                <a:gd name="connsiteX1" fmla="*/ 5930900 w 5930900"/>
                <a:gd name="connsiteY1" fmla="*/ 0 h 2316335"/>
                <a:gd name="connsiteX2" fmla="*/ 5930900 w 5930900"/>
                <a:gd name="connsiteY2" fmla="*/ 2316335 h 2316335"/>
                <a:gd name="connsiteX3" fmla="*/ 0 w 5930900"/>
                <a:gd name="connsiteY3" fmla="*/ 2316335 h 2316335"/>
                <a:gd name="connsiteX4" fmla="*/ 0 w 5930900"/>
                <a:gd name="connsiteY4" fmla="*/ 0 h 2316335"/>
                <a:gd name="connsiteX0" fmla="*/ 0 w 5930900"/>
                <a:gd name="connsiteY0" fmla="*/ 0 h 2316335"/>
                <a:gd name="connsiteX1" fmla="*/ 399455 w 5930900"/>
                <a:gd name="connsiteY1" fmla="*/ 3465 h 2316335"/>
                <a:gd name="connsiteX2" fmla="*/ 5930900 w 5930900"/>
                <a:gd name="connsiteY2" fmla="*/ 0 h 2316335"/>
                <a:gd name="connsiteX3" fmla="*/ 5930900 w 5930900"/>
                <a:gd name="connsiteY3" fmla="*/ 2316335 h 2316335"/>
                <a:gd name="connsiteX4" fmla="*/ 0 w 5930900"/>
                <a:gd name="connsiteY4" fmla="*/ 2316335 h 2316335"/>
                <a:gd name="connsiteX5" fmla="*/ 0 w 5930900"/>
                <a:gd name="connsiteY5" fmla="*/ 0 h 2316335"/>
                <a:gd name="connsiteX0" fmla="*/ 0 w 5930900"/>
                <a:gd name="connsiteY0" fmla="*/ 2316335 h 2316335"/>
                <a:gd name="connsiteX1" fmla="*/ 399455 w 5930900"/>
                <a:gd name="connsiteY1" fmla="*/ 3465 h 2316335"/>
                <a:gd name="connsiteX2" fmla="*/ 5930900 w 5930900"/>
                <a:gd name="connsiteY2" fmla="*/ 0 h 2316335"/>
                <a:gd name="connsiteX3" fmla="*/ 5930900 w 5930900"/>
                <a:gd name="connsiteY3" fmla="*/ 2316335 h 2316335"/>
                <a:gd name="connsiteX4" fmla="*/ 0 w 5930900"/>
                <a:gd name="connsiteY4" fmla="*/ 2316335 h 2316335"/>
                <a:gd name="connsiteX0" fmla="*/ 0 w 5930900"/>
                <a:gd name="connsiteY0" fmla="*/ 2316335 h 2316335"/>
                <a:gd name="connsiteX1" fmla="*/ 494039 w 5930900"/>
                <a:gd name="connsiteY1" fmla="*/ 23225 h 2316335"/>
                <a:gd name="connsiteX2" fmla="*/ 5930900 w 5930900"/>
                <a:gd name="connsiteY2" fmla="*/ 0 h 2316335"/>
                <a:gd name="connsiteX3" fmla="*/ 5930900 w 5930900"/>
                <a:gd name="connsiteY3" fmla="*/ 2316335 h 2316335"/>
                <a:gd name="connsiteX4" fmla="*/ 0 w 5930900"/>
                <a:gd name="connsiteY4" fmla="*/ 2316335 h 2316335"/>
                <a:gd name="connsiteX0" fmla="*/ 1 w 5736813"/>
                <a:gd name="connsiteY0" fmla="*/ 2316313 h 2316335"/>
                <a:gd name="connsiteX1" fmla="*/ 299952 w 5736813"/>
                <a:gd name="connsiteY1" fmla="*/ 23225 h 2316335"/>
                <a:gd name="connsiteX2" fmla="*/ 5736813 w 5736813"/>
                <a:gd name="connsiteY2" fmla="*/ 0 h 2316335"/>
                <a:gd name="connsiteX3" fmla="*/ 5736813 w 5736813"/>
                <a:gd name="connsiteY3" fmla="*/ 2316335 h 2316335"/>
                <a:gd name="connsiteX4" fmla="*/ 1 w 5736813"/>
                <a:gd name="connsiteY4" fmla="*/ 2316313 h 2316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36813" h="2316335">
                  <a:moveTo>
                    <a:pt x="1" y="2316313"/>
                  </a:moveTo>
                  <a:lnTo>
                    <a:pt x="299952" y="23225"/>
                  </a:lnTo>
                  <a:lnTo>
                    <a:pt x="5736813" y="0"/>
                  </a:lnTo>
                  <a:lnTo>
                    <a:pt x="5736813" y="2316335"/>
                  </a:lnTo>
                  <a:lnTo>
                    <a:pt x="1" y="2316313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alpha val="0"/>
                  </a:schemeClr>
                </a:gs>
                <a:gs pos="0">
                  <a:schemeClr val="tx1">
                    <a:alpha val="30000"/>
                  </a:schemeClr>
                </a:gs>
              </a:gsLst>
              <a:lin ang="18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92" name="组合 91"/>
            <p:cNvGrpSpPr/>
            <p:nvPr/>
          </p:nvGrpSpPr>
          <p:grpSpPr>
            <a:xfrm>
              <a:off x="6621202" y="2075543"/>
              <a:ext cx="1190041" cy="1190039"/>
              <a:chOff x="5663488" y="1758240"/>
              <a:chExt cx="1874676" cy="1874672"/>
            </a:xfrm>
          </p:grpSpPr>
          <p:sp>
            <p:nvSpPr>
              <p:cNvPr id="93" name="圆角矩形 7"/>
              <p:cNvSpPr/>
              <p:nvPr/>
            </p:nvSpPr>
            <p:spPr>
              <a:xfrm>
                <a:off x="5663488" y="1758240"/>
                <a:ext cx="1874676" cy="187467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5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94" name="椭圆 93"/>
              <p:cNvSpPr/>
              <p:nvPr/>
            </p:nvSpPr>
            <p:spPr>
              <a:xfrm>
                <a:off x="5928512" y="2023262"/>
                <a:ext cx="1344632" cy="1344632"/>
              </a:xfrm>
              <a:prstGeom prst="ellipse">
                <a:avLst/>
              </a:prstGeom>
              <a:solidFill>
                <a:schemeClr val="accent2"/>
              </a:solidFill>
              <a:ln w="76200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43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95" name="圆角矩形 7"/>
              <p:cNvSpPr/>
              <p:nvPr/>
            </p:nvSpPr>
            <p:spPr>
              <a:xfrm>
                <a:off x="6267543" y="2362294"/>
                <a:ext cx="666567" cy="666564"/>
              </a:xfrm>
              <a:custGeom>
                <a:avLst/>
                <a:gdLst>
                  <a:gd name="connsiteX0" fmla="*/ 199497 w 331788"/>
                  <a:gd name="connsiteY0" fmla="*/ 265112 h 331787"/>
                  <a:gd name="connsiteX1" fmla="*/ 209798 w 331788"/>
                  <a:gd name="connsiteY1" fmla="*/ 279217 h 331787"/>
                  <a:gd name="connsiteX2" fmla="*/ 238126 w 331788"/>
                  <a:gd name="connsiteY2" fmla="*/ 315118 h 331787"/>
                  <a:gd name="connsiteX3" fmla="*/ 166018 w 331788"/>
                  <a:gd name="connsiteY3" fmla="*/ 331787 h 331787"/>
                  <a:gd name="connsiteX4" fmla="*/ 122238 w 331788"/>
                  <a:gd name="connsiteY4" fmla="*/ 325376 h 331787"/>
                  <a:gd name="connsiteX5" fmla="*/ 199497 w 331788"/>
                  <a:gd name="connsiteY5" fmla="*/ 265112 h 331787"/>
                  <a:gd name="connsiteX6" fmla="*/ 190500 w 331788"/>
                  <a:gd name="connsiteY6" fmla="*/ 228600 h 331787"/>
                  <a:gd name="connsiteX7" fmla="*/ 201490 w 331788"/>
                  <a:gd name="connsiteY7" fmla="*/ 228600 h 331787"/>
                  <a:gd name="connsiteX8" fmla="*/ 206375 w 331788"/>
                  <a:gd name="connsiteY8" fmla="*/ 236394 h 331787"/>
                  <a:gd name="connsiteX9" fmla="*/ 200269 w 331788"/>
                  <a:gd name="connsiteY9" fmla="*/ 242888 h 331787"/>
                  <a:gd name="connsiteX10" fmla="*/ 190500 w 331788"/>
                  <a:gd name="connsiteY10" fmla="*/ 228600 h 331787"/>
                  <a:gd name="connsiteX11" fmla="*/ 146452 w 331788"/>
                  <a:gd name="connsiteY11" fmla="*/ 228600 h 331787"/>
                  <a:gd name="connsiteX12" fmla="*/ 164590 w 331788"/>
                  <a:gd name="connsiteY12" fmla="*/ 229897 h 331787"/>
                  <a:gd name="connsiteX13" fmla="*/ 165885 w 331788"/>
                  <a:gd name="connsiteY13" fmla="*/ 229897 h 331787"/>
                  <a:gd name="connsiteX14" fmla="*/ 173659 w 331788"/>
                  <a:gd name="connsiteY14" fmla="*/ 229897 h 331787"/>
                  <a:gd name="connsiteX15" fmla="*/ 190501 w 331788"/>
                  <a:gd name="connsiteY15" fmla="*/ 253240 h 331787"/>
                  <a:gd name="connsiteX16" fmla="*/ 103699 w 331788"/>
                  <a:gd name="connsiteY16" fmla="*/ 320675 h 331787"/>
                  <a:gd name="connsiteX17" fmla="*/ 77788 w 331788"/>
                  <a:gd name="connsiteY17" fmla="*/ 306410 h 331787"/>
                  <a:gd name="connsiteX18" fmla="*/ 112768 w 331788"/>
                  <a:gd name="connsiteY18" fmla="*/ 244162 h 331787"/>
                  <a:gd name="connsiteX19" fmla="*/ 121837 w 331788"/>
                  <a:gd name="connsiteY19" fmla="*/ 245459 h 331787"/>
                  <a:gd name="connsiteX20" fmla="*/ 146452 w 331788"/>
                  <a:gd name="connsiteY20" fmla="*/ 228600 h 331787"/>
                  <a:gd name="connsiteX21" fmla="*/ 323851 w 331788"/>
                  <a:gd name="connsiteY21" fmla="*/ 217487 h 331787"/>
                  <a:gd name="connsiteX22" fmla="*/ 249631 w 331788"/>
                  <a:gd name="connsiteY22" fmla="*/ 307975 h 331787"/>
                  <a:gd name="connsiteX23" fmla="*/ 207963 w 331788"/>
                  <a:gd name="connsiteY23" fmla="*/ 253682 h 331787"/>
                  <a:gd name="connsiteX24" fmla="*/ 218380 w 331788"/>
                  <a:gd name="connsiteY24" fmla="*/ 243341 h 331787"/>
                  <a:gd name="connsiteX25" fmla="*/ 227495 w 331788"/>
                  <a:gd name="connsiteY25" fmla="*/ 244634 h 331787"/>
                  <a:gd name="connsiteX26" fmla="*/ 253537 w 331788"/>
                  <a:gd name="connsiteY26" fmla="*/ 225243 h 331787"/>
                  <a:gd name="connsiteX27" fmla="*/ 323851 w 331788"/>
                  <a:gd name="connsiteY27" fmla="*/ 217487 h 331787"/>
                  <a:gd name="connsiteX28" fmla="*/ 3175 w 331788"/>
                  <a:gd name="connsiteY28" fmla="*/ 196850 h 331787"/>
                  <a:gd name="connsiteX29" fmla="*/ 93642 w 331788"/>
                  <a:gd name="connsiteY29" fmla="*/ 222902 h 331787"/>
                  <a:gd name="connsiteX30" fmla="*/ 100013 w 331788"/>
                  <a:gd name="connsiteY30" fmla="*/ 235927 h 331787"/>
                  <a:gd name="connsiteX31" fmla="*/ 65610 w 331788"/>
                  <a:gd name="connsiteY31" fmla="*/ 298450 h 331787"/>
                  <a:gd name="connsiteX32" fmla="*/ 3175 w 331788"/>
                  <a:gd name="connsiteY32" fmla="*/ 196850 h 331787"/>
                  <a:gd name="connsiteX33" fmla="*/ 146517 w 331788"/>
                  <a:gd name="connsiteY33" fmla="*/ 192087 h 331787"/>
                  <a:gd name="connsiteX34" fmla="*/ 163513 w 331788"/>
                  <a:gd name="connsiteY34" fmla="*/ 215900 h 331787"/>
                  <a:gd name="connsiteX35" fmla="*/ 147825 w 331788"/>
                  <a:gd name="connsiteY35" fmla="*/ 214577 h 331787"/>
                  <a:gd name="connsiteX36" fmla="*/ 141288 w 331788"/>
                  <a:gd name="connsiteY36" fmla="*/ 200025 h 331787"/>
                  <a:gd name="connsiteX37" fmla="*/ 146517 w 331788"/>
                  <a:gd name="connsiteY37" fmla="*/ 192087 h 331787"/>
                  <a:gd name="connsiteX38" fmla="*/ 277877 w 331788"/>
                  <a:gd name="connsiteY38" fmla="*/ 160337 h 331787"/>
                  <a:gd name="connsiteX39" fmla="*/ 314326 w 331788"/>
                  <a:gd name="connsiteY39" fmla="*/ 204624 h 331787"/>
                  <a:gd name="connsiteX40" fmla="*/ 253143 w 331788"/>
                  <a:gd name="connsiteY40" fmla="*/ 211137 h 331787"/>
                  <a:gd name="connsiteX41" fmla="*/ 249238 w 331788"/>
                  <a:gd name="connsiteY41" fmla="*/ 203322 h 331787"/>
                  <a:gd name="connsiteX42" fmla="*/ 277877 w 331788"/>
                  <a:gd name="connsiteY42" fmla="*/ 160337 h 331787"/>
                  <a:gd name="connsiteX43" fmla="*/ 290513 w 331788"/>
                  <a:gd name="connsiteY43" fmla="*/ 153987 h 331787"/>
                  <a:gd name="connsiteX44" fmla="*/ 331788 w 331788"/>
                  <a:gd name="connsiteY44" fmla="*/ 167061 h 331787"/>
                  <a:gd name="connsiteX45" fmla="*/ 329125 w 331788"/>
                  <a:gd name="connsiteY45" fmla="*/ 198437 h 331787"/>
                  <a:gd name="connsiteX46" fmla="*/ 290513 w 331788"/>
                  <a:gd name="connsiteY46" fmla="*/ 153987 h 331787"/>
                  <a:gd name="connsiteX47" fmla="*/ 113341 w 331788"/>
                  <a:gd name="connsiteY47" fmla="*/ 139700 h 331787"/>
                  <a:gd name="connsiteX48" fmla="*/ 130085 w 331788"/>
                  <a:gd name="connsiteY48" fmla="*/ 169324 h 331787"/>
                  <a:gd name="connsiteX49" fmla="*/ 136525 w 331788"/>
                  <a:gd name="connsiteY49" fmla="*/ 178340 h 331787"/>
                  <a:gd name="connsiteX50" fmla="*/ 128797 w 331788"/>
                  <a:gd name="connsiteY50" fmla="*/ 191219 h 331787"/>
                  <a:gd name="connsiteX51" fmla="*/ 121069 w 331788"/>
                  <a:gd name="connsiteY51" fmla="*/ 189932 h 331787"/>
                  <a:gd name="connsiteX52" fmla="*/ 95310 w 331788"/>
                  <a:gd name="connsiteY52" fmla="*/ 207963 h 331787"/>
                  <a:gd name="connsiteX53" fmla="*/ 1288 w 331788"/>
                  <a:gd name="connsiteY53" fmla="*/ 179628 h 331787"/>
                  <a:gd name="connsiteX54" fmla="*/ 0 w 331788"/>
                  <a:gd name="connsiteY54" fmla="*/ 165460 h 331787"/>
                  <a:gd name="connsiteX55" fmla="*/ 1288 w 331788"/>
                  <a:gd name="connsiteY55" fmla="*/ 151292 h 331787"/>
                  <a:gd name="connsiteX56" fmla="*/ 113341 w 331788"/>
                  <a:gd name="connsiteY56" fmla="*/ 139700 h 331787"/>
                  <a:gd name="connsiteX57" fmla="*/ 186315 w 331788"/>
                  <a:gd name="connsiteY57" fmla="*/ 138112 h 331787"/>
                  <a:gd name="connsiteX58" fmla="*/ 268288 w 331788"/>
                  <a:gd name="connsiteY58" fmla="*/ 149780 h 331787"/>
                  <a:gd name="connsiteX59" fmla="*/ 238829 w 331788"/>
                  <a:gd name="connsiteY59" fmla="*/ 193860 h 331787"/>
                  <a:gd name="connsiteX60" fmla="*/ 227301 w 331788"/>
                  <a:gd name="connsiteY60" fmla="*/ 191267 h 331787"/>
                  <a:gd name="connsiteX61" fmla="*/ 200404 w 331788"/>
                  <a:gd name="connsiteY61" fmla="*/ 214604 h 331787"/>
                  <a:gd name="connsiteX62" fmla="*/ 179911 w 331788"/>
                  <a:gd name="connsiteY62" fmla="*/ 215900 h 331787"/>
                  <a:gd name="connsiteX63" fmla="*/ 155575 w 331788"/>
                  <a:gd name="connsiteY63" fmla="*/ 179599 h 331787"/>
                  <a:gd name="connsiteX64" fmla="*/ 173507 w 331788"/>
                  <a:gd name="connsiteY64" fmla="*/ 154966 h 331787"/>
                  <a:gd name="connsiteX65" fmla="*/ 186315 w 331788"/>
                  <a:gd name="connsiteY65" fmla="*/ 138112 h 331787"/>
                  <a:gd name="connsiteX66" fmla="*/ 168276 w 331788"/>
                  <a:gd name="connsiteY66" fmla="*/ 138112 h 331787"/>
                  <a:gd name="connsiteX67" fmla="*/ 161661 w 331788"/>
                  <a:gd name="connsiteY67" fmla="*/ 145566 h 331787"/>
                  <a:gd name="connsiteX68" fmla="*/ 145786 w 331788"/>
                  <a:gd name="connsiteY68" fmla="*/ 166687 h 331787"/>
                  <a:gd name="connsiteX69" fmla="*/ 141817 w 331788"/>
                  <a:gd name="connsiteY69" fmla="*/ 161718 h 331787"/>
                  <a:gd name="connsiteX70" fmla="*/ 128588 w 331788"/>
                  <a:gd name="connsiteY70" fmla="*/ 139354 h 331787"/>
                  <a:gd name="connsiteX71" fmla="*/ 168276 w 331788"/>
                  <a:gd name="connsiteY71" fmla="*/ 138112 h 331787"/>
                  <a:gd name="connsiteX72" fmla="*/ 220028 w 331788"/>
                  <a:gd name="connsiteY72" fmla="*/ 103187 h 331787"/>
                  <a:gd name="connsiteX73" fmla="*/ 232728 w 331788"/>
                  <a:gd name="connsiteY73" fmla="*/ 105784 h 331787"/>
                  <a:gd name="connsiteX74" fmla="*/ 237808 w 331788"/>
                  <a:gd name="connsiteY74" fmla="*/ 105784 h 331787"/>
                  <a:gd name="connsiteX75" fmla="*/ 246698 w 331788"/>
                  <a:gd name="connsiteY75" fmla="*/ 118773 h 331787"/>
                  <a:gd name="connsiteX76" fmla="*/ 255588 w 331788"/>
                  <a:gd name="connsiteY76" fmla="*/ 131762 h 331787"/>
                  <a:gd name="connsiteX77" fmla="*/ 198438 w 331788"/>
                  <a:gd name="connsiteY77" fmla="*/ 125267 h 331787"/>
                  <a:gd name="connsiteX78" fmla="*/ 220028 w 331788"/>
                  <a:gd name="connsiteY78" fmla="*/ 103187 h 331787"/>
                  <a:gd name="connsiteX79" fmla="*/ 317236 w 331788"/>
                  <a:gd name="connsiteY79" fmla="*/ 98425 h 331787"/>
                  <a:gd name="connsiteX80" fmla="*/ 331788 w 331788"/>
                  <a:gd name="connsiteY80" fmla="*/ 152400 h 331787"/>
                  <a:gd name="connsiteX81" fmla="*/ 292100 w 331788"/>
                  <a:gd name="connsiteY81" fmla="*/ 140552 h 331787"/>
                  <a:gd name="connsiteX82" fmla="*/ 317236 w 331788"/>
                  <a:gd name="connsiteY82" fmla="*/ 98425 h 331787"/>
                  <a:gd name="connsiteX83" fmla="*/ 286068 w 331788"/>
                  <a:gd name="connsiteY83" fmla="*/ 52387 h 331787"/>
                  <a:gd name="connsiteX84" fmla="*/ 309563 w 331788"/>
                  <a:gd name="connsiteY84" fmla="*/ 84748 h 331787"/>
                  <a:gd name="connsiteX85" fmla="*/ 278236 w 331788"/>
                  <a:gd name="connsiteY85" fmla="*/ 136525 h 331787"/>
                  <a:gd name="connsiteX86" fmla="*/ 276931 w 331788"/>
                  <a:gd name="connsiteY86" fmla="*/ 136525 h 331787"/>
                  <a:gd name="connsiteX87" fmla="*/ 258657 w 331788"/>
                  <a:gd name="connsiteY87" fmla="*/ 110636 h 331787"/>
                  <a:gd name="connsiteX88" fmla="*/ 250825 w 331788"/>
                  <a:gd name="connsiteY88" fmla="*/ 98986 h 331787"/>
                  <a:gd name="connsiteX89" fmla="*/ 259962 w 331788"/>
                  <a:gd name="connsiteY89" fmla="*/ 78275 h 331787"/>
                  <a:gd name="connsiteX90" fmla="*/ 258657 w 331788"/>
                  <a:gd name="connsiteY90" fmla="*/ 70509 h 331787"/>
                  <a:gd name="connsiteX91" fmla="*/ 286068 w 331788"/>
                  <a:gd name="connsiteY91" fmla="*/ 52387 h 331787"/>
                  <a:gd name="connsiteX92" fmla="*/ 73025 w 331788"/>
                  <a:gd name="connsiteY92" fmla="*/ 28575 h 331787"/>
                  <a:gd name="connsiteX93" fmla="*/ 107950 w 331788"/>
                  <a:gd name="connsiteY93" fmla="*/ 126377 h 331787"/>
                  <a:gd name="connsiteX94" fmla="*/ 3175 w 331788"/>
                  <a:gd name="connsiteY94" fmla="*/ 138113 h 331787"/>
                  <a:gd name="connsiteX95" fmla="*/ 73025 w 331788"/>
                  <a:gd name="connsiteY95" fmla="*/ 28575 h 331787"/>
                  <a:gd name="connsiteX96" fmla="*/ 203200 w 331788"/>
                  <a:gd name="connsiteY96" fmla="*/ 4762 h 331787"/>
                  <a:gd name="connsiteX97" fmla="*/ 274638 w 331788"/>
                  <a:gd name="connsiteY97" fmla="*/ 41817 h 331787"/>
                  <a:gd name="connsiteX98" fmla="*/ 251258 w 331788"/>
                  <a:gd name="connsiteY98" fmla="*/ 57150 h 331787"/>
                  <a:gd name="connsiteX99" fmla="*/ 233074 w 331788"/>
                  <a:gd name="connsiteY99" fmla="*/ 50761 h 331787"/>
                  <a:gd name="connsiteX100" fmla="*/ 225281 w 331788"/>
                  <a:gd name="connsiteY100" fmla="*/ 52039 h 331787"/>
                  <a:gd name="connsiteX101" fmla="*/ 203200 w 331788"/>
                  <a:gd name="connsiteY101" fmla="*/ 4762 h 331787"/>
                  <a:gd name="connsiteX102" fmla="*/ 165260 w 331788"/>
                  <a:gd name="connsiteY102" fmla="*/ 0 h 331787"/>
                  <a:gd name="connsiteX103" fmla="*/ 185786 w 331788"/>
                  <a:gd name="connsiteY103" fmla="*/ 1290 h 331787"/>
                  <a:gd name="connsiteX104" fmla="*/ 212725 w 331788"/>
                  <a:gd name="connsiteY104" fmla="*/ 59333 h 331787"/>
                  <a:gd name="connsiteX105" fmla="*/ 205028 w 331788"/>
                  <a:gd name="connsiteY105" fmla="*/ 77390 h 331787"/>
                  <a:gd name="connsiteX106" fmla="*/ 208876 w 331788"/>
                  <a:gd name="connsiteY106" fmla="*/ 91579 h 331787"/>
                  <a:gd name="connsiteX107" fmla="*/ 179371 w 331788"/>
                  <a:gd name="connsiteY107" fmla="*/ 122535 h 331787"/>
                  <a:gd name="connsiteX108" fmla="*/ 176806 w 331788"/>
                  <a:gd name="connsiteY108" fmla="*/ 122535 h 331787"/>
                  <a:gd name="connsiteX109" fmla="*/ 122927 w 331788"/>
                  <a:gd name="connsiteY109" fmla="*/ 123825 h 331787"/>
                  <a:gd name="connsiteX110" fmla="*/ 85725 w 331788"/>
                  <a:gd name="connsiteY110" fmla="*/ 20637 h 331787"/>
                  <a:gd name="connsiteX111" fmla="*/ 165260 w 331788"/>
                  <a:gd name="connsiteY111" fmla="*/ 0 h 3317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</a:cxnLst>
                <a:rect l="l" t="t" r="r" b="b"/>
                <a:pathLst>
                  <a:path w="331788" h="331787">
                    <a:moveTo>
                      <a:pt x="199497" y="265112"/>
                    </a:moveTo>
                    <a:cubicBezTo>
                      <a:pt x="203360" y="270241"/>
                      <a:pt x="205935" y="274088"/>
                      <a:pt x="209798" y="279217"/>
                    </a:cubicBezTo>
                    <a:cubicBezTo>
                      <a:pt x="222674" y="295885"/>
                      <a:pt x="231688" y="307425"/>
                      <a:pt x="238126" y="315118"/>
                    </a:cubicBezTo>
                    <a:cubicBezTo>
                      <a:pt x="216236" y="325376"/>
                      <a:pt x="191771" y="331787"/>
                      <a:pt x="166018" y="331787"/>
                    </a:cubicBezTo>
                    <a:cubicBezTo>
                      <a:pt x="150566" y="331787"/>
                      <a:pt x="136402" y="329223"/>
                      <a:pt x="122238" y="325376"/>
                    </a:cubicBezTo>
                    <a:cubicBezTo>
                      <a:pt x="141553" y="312554"/>
                      <a:pt x="169881" y="293321"/>
                      <a:pt x="199497" y="265112"/>
                    </a:cubicBezTo>
                    <a:close/>
                    <a:moveTo>
                      <a:pt x="190500" y="228600"/>
                    </a:moveTo>
                    <a:cubicBezTo>
                      <a:pt x="194163" y="228600"/>
                      <a:pt x="197827" y="228600"/>
                      <a:pt x="201490" y="228600"/>
                    </a:cubicBezTo>
                    <a:cubicBezTo>
                      <a:pt x="202712" y="231198"/>
                      <a:pt x="203933" y="233796"/>
                      <a:pt x="206375" y="236394"/>
                    </a:cubicBezTo>
                    <a:cubicBezTo>
                      <a:pt x="203933" y="237693"/>
                      <a:pt x="201490" y="240290"/>
                      <a:pt x="200269" y="242888"/>
                    </a:cubicBezTo>
                    <a:cubicBezTo>
                      <a:pt x="196606" y="237693"/>
                      <a:pt x="194163" y="233796"/>
                      <a:pt x="190500" y="228600"/>
                    </a:cubicBezTo>
                    <a:close/>
                    <a:moveTo>
                      <a:pt x="146452" y="228600"/>
                    </a:moveTo>
                    <a:cubicBezTo>
                      <a:pt x="152930" y="228600"/>
                      <a:pt x="159408" y="229897"/>
                      <a:pt x="164590" y="229897"/>
                    </a:cubicBezTo>
                    <a:cubicBezTo>
                      <a:pt x="164590" y="229897"/>
                      <a:pt x="164590" y="229897"/>
                      <a:pt x="165885" y="229897"/>
                    </a:cubicBezTo>
                    <a:cubicBezTo>
                      <a:pt x="168477" y="229897"/>
                      <a:pt x="171068" y="229897"/>
                      <a:pt x="173659" y="229897"/>
                    </a:cubicBezTo>
                    <a:cubicBezTo>
                      <a:pt x="178841" y="237678"/>
                      <a:pt x="185319" y="245459"/>
                      <a:pt x="190501" y="253240"/>
                    </a:cubicBezTo>
                    <a:cubicBezTo>
                      <a:pt x="156817" y="286958"/>
                      <a:pt x="123132" y="309004"/>
                      <a:pt x="103699" y="320675"/>
                    </a:cubicBezTo>
                    <a:cubicBezTo>
                      <a:pt x="94630" y="316785"/>
                      <a:pt x="85561" y="311597"/>
                      <a:pt x="77788" y="306410"/>
                    </a:cubicBezTo>
                    <a:cubicBezTo>
                      <a:pt x="84266" y="293442"/>
                      <a:pt x="97221" y="271396"/>
                      <a:pt x="112768" y="244162"/>
                    </a:cubicBezTo>
                    <a:cubicBezTo>
                      <a:pt x="115359" y="245459"/>
                      <a:pt x="117950" y="245459"/>
                      <a:pt x="121837" y="245459"/>
                    </a:cubicBezTo>
                    <a:cubicBezTo>
                      <a:pt x="132201" y="245459"/>
                      <a:pt x="142566" y="238975"/>
                      <a:pt x="146452" y="228600"/>
                    </a:cubicBezTo>
                    <a:close/>
                    <a:moveTo>
                      <a:pt x="323851" y="217487"/>
                    </a:moveTo>
                    <a:cubicBezTo>
                      <a:pt x="310830" y="256268"/>
                      <a:pt x="284788" y="287292"/>
                      <a:pt x="249631" y="307975"/>
                    </a:cubicBezTo>
                    <a:cubicBezTo>
                      <a:pt x="240516" y="295048"/>
                      <a:pt x="224890" y="275658"/>
                      <a:pt x="207963" y="253682"/>
                    </a:cubicBezTo>
                    <a:cubicBezTo>
                      <a:pt x="211869" y="249804"/>
                      <a:pt x="214474" y="247219"/>
                      <a:pt x="218380" y="243341"/>
                    </a:cubicBezTo>
                    <a:cubicBezTo>
                      <a:pt x="220984" y="244634"/>
                      <a:pt x="223588" y="244634"/>
                      <a:pt x="227495" y="244634"/>
                    </a:cubicBezTo>
                    <a:cubicBezTo>
                      <a:pt x="239214" y="244634"/>
                      <a:pt x="250933" y="236878"/>
                      <a:pt x="253537" y="225243"/>
                    </a:cubicBezTo>
                    <a:cubicBezTo>
                      <a:pt x="280881" y="222658"/>
                      <a:pt x="304319" y="220073"/>
                      <a:pt x="323851" y="217487"/>
                    </a:cubicBezTo>
                    <a:close/>
                    <a:moveTo>
                      <a:pt x="3175" y="196850"/>
                    </a:moveTo>
                    <a:cubicBezTo>
                      <a:pt x="23562" y="204666"/>
                      <a:pt x="55417" y="215086"/>
                      <a:pt x="93642" y="222902"/>
                    </a:cubicBezTo>
                    <a:cubicBezTo>
                      <a:pt x="94916" y="228112"/>
                      <a:pt x="96190" y="232019"/>
                      <a:pt x="100013" y="235927"/>
                    </a:cubicBezTo>
                    <a:cubicBezTo>
                      <a:pt x="84723" y="261978"/>
                      <a:pt x="71981" y="284122"/>
                      <a:pt x="65610" y="298450"/>
                    </a:cubicBezTo>
                    <a:cubicBezTo>
                      <a:pt x="33755" y="273702"/>
                      <a:pt x="10820" y="237230"/>
                      <a:pt x="3175" y="196850"/>
                    </a:cubicBezTo>
                    <a:close/>
                    <a:moveTo>
                      <a:pt x="146517" y="192087"/>
                    </a:moveTo>
                    <a:cubicBezTo>
                      <a:pt x="151747" y="200025"/>
                      <a:pt x="156976" y="207963"/>
                      <a:pt x="163513" y="215900"/>
                    </a:cubicBezTo>
                    <a:cubicBezTo>
                      <a:pt x="158284" y="215900"/>
                      <a:pt x="153054" y="214577"/>
                      <a:pt x="147825" y="214577"/>
                    </a:cubicBezTo>
                    <a:cubicBezTo>
                      <a:pt x="147825" y="209286"/>
                      <a:pt x="145210" y="203994"/>
                      <a:pt x="141288" y="200025"/>
                    </a:cubicBezTo>
                    <a:cubicBezTo>
                      <a:pt x="142595" y="197379"/>
                      <a:pt x="145210" y="194733"/>
                      <a:pt x="146517" y="192087"/>
                    </a:cubicBezTo>
                    <a:close/>
                    <a:moveTo>
                      <a:pt x="277877" y="160337"/>
                    </a:moveTo>
                    <a:cubicBezTo>
                      <a:pt x="290894" y="175968"/>
                      <a:pt x="302610" y="190296"/>
                      <a:pt x="314326" y="204624"/>
                    </a:cubicBezTo>
                    <a:cubicBezTo>
                      <a:pt x="297403" y="205927"/>
                      <a:pt x="276575" y="208532"/>
                      <a:pt x="253143" y="211137"/>
                    </a:cubicBezTo>
                    <a:cubicBezTo>
                      <a:pt x="251842" y="207230"/>
                      <a:pt x="251842" y="204624"/>
                      <a:pt x="249238" y="203322"/>
                    </a:cubicBezTo>
                    <a:cubicBezTo>
                      <a:pt x="259652" y="188994"/>
                      <a:pt x="270066" y="174665"/>
                      <a:pt x="277877" y="160337"/>
                    </a:cubicBezTo>
                    <a:close/>
                    <a:moveTo>
                      <a:pt x="290513" y="153987"/>
                    </a:moveTo>
                    <a:cubicBezTo>
                      <a:pt x="306490" y="159216"/>
                      <a:pt x="321136" y="163139"/>
                      <a:pt x="331788" y="167061"/>
                    </a:cubicBezTo>
                    <a:cubicBezTo>
                      <a:pt x="331788" y="178827"/>
                      <a:pt x="330457" y="187978"/>
                      <a:pt x="329125" y="198437"/>
                    </a:cubicBezTo>
                    <a:cubicBezTo>
                      <a:pt x="317142" y="185364"/>
                      <a:pt x="303828" y="170983"/>
                      <a:pt x="290513" y="153987"/>
                    </a:cubicBezTo>
                    <a:close/>
                    <a:moveTo>
                      <a:pt x="113341" y="139700"/>
                    </a:moveTo>
                    <a:cubicBezTo>
                      <a:pt x="118493" y="150004"/>
                      <a:pt x="124933" y="160307"/>
                      <a:pt x="130085" y="169324"/>
                    </a:cubicBezTo>
                    <a:cubicBezTo>
                      <a:pt x="132661" y="171900"/>
                      <a:pt x="135237" y="175764"/>
                      <a:pt x="136525" y="178340"/>
                    </a:cubicBezTo>
                    <a:cubicBezTo>
                      <a:pt x="133949" y="183492"/>
                      <a:pt x="131373" y="187356"/>
                      <a:pt x="128797" y="191219"/>
                    </a:cubicBezTo>
                    <a:cubicBezTo>
                      <a:pt x="126221" y="189932"/>
                      <a:pt x="123645" y="189932"/>
                      <a:pt x="121069" y="189932"/>
                    </a:cubicBezTo>
                    <a:cubicBezTo>
                      <a:pt x="109478" y="189932"/>
                      <a:pt x="99174" y="197659"/>
                      <a:pt x="95310" y="207963"/>
                    </a:cubicBezTo>
                    <a:cubicBezTo>
                      <a:pt x="52807" y="200235"/>
                      <a:pt x="19320" y="187356"/>
                      <a:pt x="1288" y="179628"/>
                    </a:cubicBezTo>
                    <a:cubicBezTo>
                      <a:pt x="0" y="174476"/>
                      <a:pt x="0" y="170612"/>
                      <a:pt x="0" y="165460"/>
                    </a:cubicBezTo>
                    <a:cubicBezTo>
                      <a:pt x="0" y="160307"/>
                      <a:pt x="0" y="156444"/>
                      <a:pt x="1288" y="151292"/>
                    </a:cubicBezTo>
                    <a:cubicBezTo>
                      <a:pt x="23183" y="147428"/>
                      <a:pt x="64399" y="142276"/>
                      <a:pt x="113341" y="139700"/>
                    </a:cubicBezTo>
                    <a:close/>
                    <a:moveTo>
                      <a:pt x="186315" y="138112"/>
                    </a:moveTo>
                    <a:cubicBezTo>
                      <a:pt x="215774" y="139408"/>
                      <a:pt x="243952" y="143298"/>
                      <a:pt x="268288" y="149780"/>
                    </a:cubicBezTo>
                    <a:cubicBezTo>
                      <a:pt x="259322" y="164042"/>
                      <a:pt x="249076" y="179599"/>
                      <a:pt x="238829" y="193860"/>
                    </a:cubicBezTo>
                    <a:cubicBezTo>
                      <a:pt x="234986" y="192564"/>
                      <a:pt x="231144" y="191267"/>
                      <a:pt x="227301" y="191267"/>
                    </a:cubicBezTo>
                    <a:cubicBezTo>
                      <a:pt x="213212" y="191267"/>
                      <a:pt x="201685" y="201639"/>
                      <a:pt x="200404" y="214604"/>
                    </a:cubicBezTo>
                    <a:cubicBezTo>
                      <a:pt x="194000" y="214604"/>
                      <a:pt x="186315" y="214604"/>
                      <a:pt x="179911" y="215900"/>
                    </a:cubicBezTo>
                    <a:cubicBezTo>
                      <a:pt x="170945" y="202936"/>
                      <a:pt x="163260" y="191267"/>
                      <a:pt x="155575" y="179599"/>
                    </a:cubicBezTo>
                    <a:cubicBezTo>
                      <a:pt x="160698" y="171820"/>
                      <a:pt x="167102" y="162745"/>
                      <a:pt x="173507" y="154966"/>
                    </a:cubicBezTo>
                    <a:cubicBezTo>
                      <a:pt x="177349" y="148483"/>
                      <a:pt x="182472" y="143298"/>
                      <a:pt x="186315" y="138112"/>
                    </a:cubicBezTo>
                    <a:close/>
                    <a:moveTo>
                      <a:pt x="168276" y="138112"/>
                    </a:moveTo>
                    <a:cubicBezTo>
                      <a:pt x="165630" y="140597"/>
                      <a:pt x="164307" y="143081"/>
                      <a:pt x="161661" y="145566"/>
                    </a:cubicBezTo>
                    <a:cubicBezTo>
                      <a:pt x="156370" y="153020"/>
                      <a:pt x="151078" y="159232"/>
                      <a:pt x="145786" y="166687"/>
                    </a:cubicBezTo>
                    <a:cubicBezTo>
                      <a:pt x="144463" y="165445"/>
                      <a:pt x="143140" y="162960"/>
                      <a:pt x="141817" y="161718"/>
                    </a:cubicBezTo>
                    <a:cubicBezTo>
                      <a:pt x="137849" y="154263"/>
                      <a:pt x="132557" y="146808"/>
                      <a:pt x="128588" y="139354"/>
                    </a:cubicBezTo>
                    <a:cubicBezTo>
                      <a:pt x="141817" y="139354"/>
                      <a:pt x="155047" y="138112"/>
                      <a:pt x="168276" y="138112"/>
                    </a:cubicBezTo>
                    <a:close/>
                    <a:moveTo>
                      <a:pt x="220028" y="103187"/>
                    </a:moveTo>
                    <a:cubicBezTo>
                      <a:pt x="223838" y="104486"/>
                      <a:pt x="227648" y="105784"/>
                      <a:pt x="232728" y="105784"/>
                    </a:cubicBezTo>
                    <a:cubicBezTo>
                      <a:pt x="233998" y="105784"/>
                      <a:pt x="236538" y="105784"/>
                      <a:pt x="237808" y="105784"/>
                    </a:cubicBezTo>
                    <a:cubicBezTo>
                      <a:pt x="241618" y="109681"/>
                      <a:pt x="244158" y="114877"/>
                      <a:pt x="246698" y="118773"/>
                    </a:cubicBezTo>
                    <a:cubicBezTo>
                      <a:pt x="249238" y="122670"/>
                      <a:pt x="253048" y="127865"/>
                      <a:pt x="255588" y="131762"/>
                    </a:cubicBezTo>
                    <a:cubicBezTo>
                      <a:pt x="237808" y="129164"/>
                      <a:pt x="218758" y="126566"/>
                      <a:pt x="198438" y="125267"/>
                    </a:cubicBezTo>
                    <a:cubicBezTo>
                      <a:pt x="206058" y="117474"/>
                      <a:pt x="213678" y="109681"/>
                      <a:pt x="220028" y="103187"/>
                    </a:cubicBezTo>
                    <a:close/>
                    <a:moveTo>
                      <a:pt x="317236" y="98425"/>
                    </a:moveTo>
                    <a:cubicBezTo>
                      <a:pt x="325173" y="115539"/>
                      <a:pt x="329142" y="133969"/>
                      <a:pt x="331788" y="152400"/>
                    </a:cubicBezTo>
                    <a:cubicBezTo>
                      <a:pt x="319882" y="148450"/>
                      <a:pt x="306652" y="144501"/>
                      <a:pt x="292100" y="140552"/>
                    </a:cubicBezTo>
                    <a:cubicBezTo>
                      <a:pt x="301361" y="124754"/>
                      <a:pt x="310621" y="111589"/>
                      <a:pt x="317236" y="98425"/>
                    </a:cubicBezTo>
                    <a:close/>
                    <a:moveTo>
                      <a:pt x="286068" y="52387"/>
                    </a:moveTo>
                    <a:cubicBezTo>
                      <a:pt x="295205" y="61448"/>
                      <a:pt x="303037" y="71803"/>
                      <a:pt x="309563" y="84748"/>
                    </a:cubicBezTo>
                    <a:cubicBezTo>
                      <a:pt x="301731" y="98986"/>
                      <a:pt x="289984" y="117108"/>
                      <a:pt x="278236" y="136525"/>
                    </a:cubicBezTo>
                    <a:cubicBezTo>
                      <a:pt x="278236" y="136525"/>
                      <a:pt x="276931" y="136525"/>
                      <a:pt x="276931" y="136525"/>
                    </a:cubicBezTo>
                    <a:cubicBezTo>
                      <a:pt x="270404" y="127464"/>
                      <a:pt x="265183" y="119697"/>
                      <a:pt x="258657" y="110636"/>
                    </a:cubicBezTo>
                    <a:cubicBezTo>
                      <a:pt x="256046" y="106753"/>
                      <a:pt x="253436" y="102870"/>
                      <a:pt x="250825" y="98986"/>
                    </a:cubicBezTo>
                    <a:cubicBezTo>
                      <a:pt x="256046" y="93809"/>
                      <a:pt x="259962" y="86042"/>
                      <a:pt x="259962" y="78275"/>
                    </a:cubicBezTo>
                    <a:cubicBezTo>
                      <a:pt x="259962" y="75687"/>
                      <a:pt x="259962" y="73098"/>
                      <a:pt x="258657" y="70509"/>
                    </a:cubicBezTo>
                    <a:cubicBezTo>
                      <a:pt x="269099" y="62742"/>
                      <a:pt x="278236" y="57564"/>
                      <a:pt x="286068" y="52387"/>
                    </a:cubicBezTo>
                    <a:close/>
                    <a:moveTo>
                      <a:pt x="73025" y="28575"/>
                    </a:moveTo>
                    <a:cubicBezTo>
                      <a:pt x="79493" y="54655"/>
                      <a:pt x="92428" y="92472"/>
                      <a:pt x="107950" y="126377"/>
                    </a:cubicBezTo>
                    <a:cubicBezTo>
                      <a:pt x="63970" y="128985"/>
                      <a:pt x="25165" y="134201"/>
                      <a:pt x="3175" y="138113"/>
                    </a:cubicBezTo>
                    <a:cubicBezTo>
                      <a:pt x="10936" y="92472"/>
                      <a:pt x="36806" y="53351"/>
                      <a:pt x="73025" y="28575"/>
                    </a:cubicBezTo>
                    <a:close/>
                    <a:moveTo>
                      <a:pt x="203200" y="4762"/>
                    </a:moveTo>
                    <a:cubicBezTo>
                      <a:pt x="230476" y="11151"/>
                      <a:pt x="255155" y="23928"/>
                      <a:pt x="274638" y="41817"/>
                    </a:cubicBezTo>
                    <a:cubicBezTo>
                      <a:pt x="268144" y="45650"/>
                      <a:pt x="260350" y="52039"/>
                      <a:pt x="251258" y="57150"/>
                    </a:cubicBezTo>
                    <a:cubicBezTo>
                      <a:pt x="246063" y="53316"/>
                      <a:pt x="239568" y="50761"/>
                      <a:pt x="233074" y="50761"/>
                    </a:cubicBezTo>
                    <a:cubicBezTo>
                      <a:pt x="230476" y="50761"/>
                      <a:pt x="227879" y="50761"/>
                      <a:pt x="225281" y="52039"/>
                    </a:cubicBezTo>
                    <a:cubicBezTo>
                      <a:pt x="216189" y="34150"/>
                      <a:pt x="208395" y="17539"/>
                      <a:pt x="203200" y="4762"/>
                    </a:cubicBezTo>
                    <a:close/>
                    <a:moveTo>
                      <a:pt x="165260" y="0"/>
                    </a:moveTo>
                    <a:cubicBezTo>
                      <a:pt x="172957" y="0"/>
                      <a:pt x="179371" y="0"/>
                      <a:pt x="185786" y="1290"/>
                    </a:cubicBezTo>
                    <a:cubicBezTo>
                      <a:pt x="192200" y="15478"/>
                      <a:pt x="199897" y="36115"/>
                      <a:pt x="212725" y="59333"/>
                    </a:cubicBezTo>
                    <a:cubicBezTo>
                      <a:pt x="207594" y="63202"/>
                      <a:pt x="205028" y="69651"/>
                      <a:pt x="205028" y="77390"/>
                    </a:cubicBezTo>
                    <a:cubicBezTo>
                      <a:pt x="205028" y="82550"/>
                      <a:pt x="206311" y="87709"/>
                      <a:pt x="208876" y="91579"/>
                    </a:cubicBezTo>
                    <a:cubicBezTo>
                      <a:pt x="198614" y="100608"/>
                      <a:pt x="188351" y="110926"/>
                      <a:pt x="179371" y="122535"/>
                    </a:cubicBezTo>
                    <a:cubicBezTo>
                      <a:pt x="178089" y="122535"/>
                      <a:pt x="178089" y="122535"/>
                      <a:pt x="176806" y="122535"/>
                    </a:cubicBezTo>
                    <a:cubicBezTo>
                      <a:pt x="158846" y="122535"/>
                      <a:pt x="139604" y="123825"/>
                      <a:pt x="122927" y="123825"/>
                    </a:cubicBezTo>
                    <a:cubicBezTo>
                      <a:pt x="104967" y="87709"/>
                      <a:pt x="92139" y="45144"/>
                      <a:pt x="85725" y="20637"/>
                    </a:cubicBezTo>
                    <a:cubicBezTo>
                      <a:pt x="108816" y="7739"/>
                      <a:pt x="135755" y="0"/>
                      <a:pt x="16526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5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96" name="组合 95"/>
          <p:cNvGrpSpPr/>
          <p:nvPr/>
        </p:nvGrpSpPr>
        <p:grpSpPr>
          <a:xfrm>
            <a:off x="6301533" y="4752013"/>
            <a:ext cx="1600256" cy="1160791"/>
            <a:chOff x="6621202" y="2075543"/>
            <a:chExt cx="2314726" cy="1679052"/>
          </a:xfrm>
        </p:grpSpPr>
        <p:sp>
          <p:nvSpPr>
            <p:cNvPr id="97" name="矩形 3"/>
            <p:cNvSpPr/>
            <p:nvPr/>
          </p:nvSpPr>
          <p:spPr>
            <a:xfrm rot="2100000">
              <a:off x="6944687" y="2585422"/>
              <a:ext cx="1991241" cy="1169173"/>
            </a:xfrm>
            <a:custGeom>
              <a:avLst/>
              <a:gdLst>
                <a:gd name="connsiteX0" fmla="*/ 0 w 5930900"/>
                <a:gd name="connsiteY0" fmla="*/ 0 h 2316335"/>
                <a:gd name="connsiteX1" fmla="*/ 5930900 w 5930900"/>
                <a:gd name="connsiteY1" fmla="*/ 0 h 2316335"/>
                <a:gd name="connsiteX2" fmla="*/ 5930900 w 5930900"/>
                <a:gd name="connsiteY2" fmla="*/ 2316335 h 2316335"/>
                <a:gd name="connsiteX3" fmla="*/ 0 w 5930900"/>
                <a:gd name="connsiteY3" fmla="*/ 2316335 h 2316335"/>
                <a:gd name="connsiteX4" fmla="*/ 0 w 5930900"/>
                <a:gd name="connsiteY4" fmla="*/ 0 h 2316335"/>
                <a:gd name="connsiteX0" fmla="*/ 0 w 5930900"/>
                <a:gd name="connsiteY0" fmla="*/ 0 h 2316335"/>
                <a:gd name="connsiteX1" fmla="*/ 399455 w 5930900"/>
                <a:gd name="connsiteY1" fmla="*/ 3465 h 2316335"/>
                <a:gd name="connsiteX2" fmla="*/ 5930900 w 5930900"/>
                <a:gd name="connsiteY2" fmla="*/ 0 h 2316335"/>
                <a:gd name="connsiteX3" fmla="*/ 5930900 w 5930900"/>
                <a:gd name="connsiteY3" fmla="*/ 2316335 h 2316335"/>
                <a:gd name="connsiteX4" fmla="*/ 0 w 5930900"/>
                <a:gd name="connsiteY4" fmla="*/ 2316335 h 2316335"/>
                <a:gd name="connsiteX5" fmla="*/ 0 w 5930900"/>
                <a:gd name="connsiteY5" fmla="*/ 0 h 2316335"/>
                <a:gd name="connsiteX0" fmla="*/ 0 w 5930900"/>
                <a:gd name="connsiteY0" fmla="*/ 2316335 h 2316335"/>
                <a:gd name="connsiteX1" fmla="*/ 399455 w 5930900"/>
                <a:gd name="connsiteY1" fmla="*/ 3465 h 2316335"/>
                <a:gd name="connsiteX2" fmla="*/ 5930900 w 5930900"/>
                <a:gd name="connsiteY2" fmla="*/ 0 h 2316335"/>
                <a:gd name="connsiteX3" fmla="*/ 5930900 w 5930900"/>
                <a:gd name="connsiteY3" fmla="*/ 2316335 h 2316335"/>
                <a:gd name="connsiteX4" fmla="*/ 0 w 5930900"/>
                <a:gd name="connsiteY4" fmla="*/ 2316335 h 2316335"/>
                <a:gd name="connsiteX0" fmla="*/ 0 w 5930900"/>
                <a:gd name="connsiteY0" fmla="*/ 2316335 h 2316335"/>
                <a:gd name="connsiteX1" fmla="*/ 494039 w 5930900"/>
                <a:gd name="connsiteY1" fmla="*/ 23225 h 2316335"/>
                <a:gd name="connsiteX2" fmla="*/ 5930900 w 5930900"/>
                <a:gd name="connsiteY2" fmla="*/ 0 h 2316335"/>
                <a:gd name="connsiteX3" fmla="*/ 5930900 w 5930900"/>
                <a:gd name="connsiteY3" fmla="*/ 2316335 h 2316335"/>
                <a:gd name="connsiteX4" fmla="*/ 0 w 5930900"/>
                <a:gd name="connsiteY4" fmla="*/ 2316335 h 2316335"/>
                <a:gd name="connsiteX0" fmla="*/ 1 w 5736813"/>
                <a:gd name="connsiteY0" fmla="*/ 2316313 h 2316335"/>
                <a:gd name="connsiteX1" fmla="*/ 299952 w 5736813"/>
                <a:gd name="connsiteY1" fmla="*/ 23225 h 2316335"/>
                <a:gd name="connsiteX2" fmla="*/ 5736813 w 5736813"/>
                <a:gd name="connsiteY2" fmla="*/ 0 h 2316335"/>
                <a:gd name="connsiteX3" fmla="*/ 5736813 w 5736813"/>
                <a:gd name="connsiteY3" fmla="*/ 2316335 h 2316335"/>
                <a:gd name="connsiteX4" fmla="*/ 1 w 5736813"/>
                <a:gd name="connsiteY4" fmla="*/ 2316313 h 2316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36813" h="2316335">
                  <a:moveTo>
                    <a:pt x="1" y="2316313"/>
                  </a:moveTo>
                  <a:lnTo>
                    <a:pt x="299952" y="23225"/>
                  </a:lnTo>
                  <a:lnTo>
                    <a:pt x="5736813" y="0"/>
                  </a:lnTo>
                  <a:lnTo>
                    <a:pt x="5736813" y="2316335"/>
                  </a:lnTo>
                  <a:lnTo>
                    <a:pt x="1" y="2316313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alpha val="0"/>
                  </a:schemeClr>
                </a:gs>
                <a:gs pos="0">
                  <a:schemeClr val="tx1">
                    <a:alpha val="30000"/>
                  </a:schemeClr>
                </a:gs>
              </a:gsLst>
              <a:lin ang="18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98" name="组合 97"/>
            <p:cNvGrpSpPr/>
            <p:nvPr/>
          </p:nvGrpSpPr>
          <p:grpSpPr>
            <a:xfrm>
              <a:off x="6621202" y="2075543"/>
              <a:ext cx="1190041" cy="1190039"/>
              <a:chOff x="5663488" y="1758240"/>
              <a:chExt cx="1874676" cy="1874672"/>
            </a:xfrm>
          </p:grpSpPr>
          <p:sp>
            <p:nvSpPr>
              <p:cNvPr id="99" name="圆角矩形 7"/>
              <p:cNvSpPr/>
              <p:nvPr/>
            </p:nvSpPr>
            <p:spPr>
              <a:xfrm>
                <a:off x="5663488" y="1758240"/>
                <a:ext cx="1874676" cy="187467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5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00" name="椭圆 99"/>
              <p:cNvSpPr/>
              <p:nvPr/>
            </p:nvSpPr>
            <p:spPr>
              <a:xfrm>
                <a:off x="5928512" y="2023262"/>
                <a:ext cx="1344632" cy="1344632"/>
              </a:xfrm>
              <a:prstGeom prst="ellipse">
                <a:avLst/>
              </a:prstGeom>
              <a:solidFill>
                <a:schemeClr val="accent1"/>
              </a:solidFill>
              <a:ln w="76200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43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01" name="圆角矩形 7"/>
              <p:cNvSpPr/>
              <p:nvPr/>
            </p:nvSpPr>
            <p:spPr>
              <a:xfrm>
                <a:off x="6311393" y="2362293"/>
                <a:ext cx="578867" cy="666567"/>
              </a:xfrm>
              <a:custGeom>
                <a:avLst/>
                <a:gdLst>
                  <a:gd name="connsiteX0" fmla="*/ 184010 w 292270"/>
                  <a:gd name="connsiteY0" fmla="*/ 131763 h 336550"/>
                  <a:gd name="connsiteX1" fmla="*/ 178567 w 292270"/>
                  <a:gd name="connsiteY1" fmla="*/ 141923 h 336550"/>
                  <a:gd name="connsiteX2" fmla="*/ 184010 w 292270"/>
                  <a:gd name="connsiteY2" fmla="*/ 150813 h 336550"/>
                  <a:gd name="connsiteX3" fmla="*/ 188092 w 292270"/>
                  <a:gd name="connsiteY3" fmla="*/ 141923 h 336550"/>
                  <a:gd name="connsiteX4" fmla="*/ 184010 w 292270"/>
                  <a:gd name="connsiteY4" fmla="*/ 131763 h 336550"/>
                  <a:gd name="connsiteX5" fmla="*/ 141147 w 292270"/>
                  <a:gd name="connsiteY5" fmla="*/ 131763 h 336550"/>
                  <a:gd name="connsiteX6" fmla="*/ 135704 w 292270"/>
                  <a:gd name="connsiteY6" fmla="*/ 141923 h 336550"/>
                  <a:gd name="connsiteX7" fmla="*/ 141147 w 292270"/>
                  <a:gd name="connsiteY7" fmla="*/ 150813 h 336550"/>
                  <a:gd name="connsiteX8" fmla="*/ 145229 w 292270"/>
                  <a:gd name="connsiteY8" fmla="*/ 141923 h 336550"/>
                  <a:gd name="connsiteX9" fmla="*/ 141147 w 292270"/>
                  <a:gd name="connsiteY9" fmla="*/ 131763 h 336550"/>
                  <a:gd name="connsiteX10" fmla="*/ 96811 w 292270"/>
                  <a:gd name="connsiteY10" fmla="*/ 131763 h 336550"/>
                  <a:gd name="connsiteX11" fmla="*/ 92842 w 292270"/>
                  <a:gd name="connsiteY11" fmla="*/ 134938 h 336550"/>
                  <a:gd name="connsiteX12" fmla="*/ 100780 w 292270"/>
                  <a:gd name="connsiteY12" fmla="*/ 134938 h 336550"/>
                  <a:gd name="connsiteX13" fmla="*/ 96811 w 292270"/>
                  <a:gd name="connsiteY13" fmla="*/ 131763 h 336550"/>
                  <a:gd name="connsiteX14" fmla="*/ 225310 w 292270"/>
                  <a:gd name="connsiteY14" fmla="*/ 127000 h 336550"/>
                  <a:gd name="connsiteX15" fmla="*/ 226721 w 292270"/>
                  <a:gd name="connsiteY15" fmla="*/ 127000 h 336550"/>
                  <a:gd name="connsiteX16" fmla="*/ 229543 w 292270"/>
                  <a:gd name="connsiteY16" fmla="*/ 127000 h 336550"/>
                  <a:gd name="connsiteX17" fmla="*/ 230954 w 292270"/>
                  <a:gd name="connsiteY17" fmla="*/ 127000 h 336550"/>
                  <a:gd name="connsiteX18" fmla="*/ 230954 w 292270"/>
                  <a:gd name="connsiteY18" fmla="*/ 155792 h 336550"/>
                  <a:gd name="connsiteX19" fmla="*/ 229543 w 292270"/>
                  <a:gd name="connsiteY19" fmla="*/ 157163 h 336550"/>
                  <a:gd name="connsiteX20" fmla="*/ 225310 w 292270"/>
                  <a:gd name="connsiteY20" fmla="*/ 157163 h 336550"/>
                  <a:gd name="connsiteX21" fmla="*/ 225310 w 292270"/>
                  <a:gd name="connsiteY21" fmla="*/ 155792 h 336550"/>
                  <a:gd name="connsiteX22" fmla="*/ 225310 w 292270"/>
                  <a:gd name="connsiteY22" fmla="*/ 132484 h 336550"/>
                  <a:gd name="connsiteX23" fmla="*/ 221076 w 292270"/>
                  <a:gd name="connsiteY23" fmla="*/ 133855 h 336550"/>
                  <a:gd name="connsiteX24" fmla="*/ 221076 w 292270"/>
                  <a:gd name="connsiteY24" fmla="*/ 135227 h 336550"/>
                  <a:gd name="connsiteX25" fmla="*/ 219665 w 292270"/>
                  <a:gd name="connsiteY25" fmla="*/ 133855 h 336550"/>
                  <a:gd name="connsiteX26" fmla="*/ 219665 w 292270"/>
                  <a:gd name="connsiteY26" fmla="*/ 131113 h 336550"/>
                  <a:gd name="connsiteX27" fmla="*/ 219665 w 292270"/>
                  <a:gd name="connsiteY27" fmla="*/ 129742 h 336550"/>
                  <a:gd name="connsiteX28" fmla="*/ 225310 w 292270"/>
                  <a:gd name="connsiteY28" fmla="*/ 127000 h 336550"/>
                  <a:gd name="connsiteX29" fmla="*/ 203791 w 292270"/>
                  <a:gd name="connsiteY29" fmla="*/ 127000 h 336550"/>
                  <a:gd name="connsiteX30" fmla="*/ 207495 w 292270"/>
                  <a:gd name="connsiteY30" fmla="*/ 127000 h 336550"/>
                  <a:gd name="connsiteX31" fmla="*/ 208730 w 292270"/>
                  <a:gd name="connsiteY31" fmla="*/ 127000 h 336550"/>
                  <a:gd name="connsiteX32" fmla="*/ 208730 w 292270"/>
                  <a:gd name="connsiteY32" fmla="*/ 155792 h 336550"/>
                  <a:gd name="connsiteX33" fmla="*/ 207495 w 292270"/>
                  <a:gd name="connsiteY33" fmla="*/ 157163 h 336550"/>
                  <a:gd name="connsiteX34" fmla="*/ 203791 w 292270"/>
                  <a:gd name="connsiteY34" fmla="*/ 157163 h 336550"/>
                  <a:gd name="connsiteX35" fmla="*/ 202556 w 292270"/>
                  <a:gd name="connsiteY35" fmla="*/ 155792 h 336550"/>
                  <a:gd name="connsiteX36" fmla="*/ 202556 w 292270"/>
                  <a:gd name="connsiteY36" fmla="*/ 132484 h 336550"/>
                  <a:gd name="connsiteX37" fmla="*/ 200086 w 292270"/>
                  <a:gd name="connsiteY37" fmla="*/ 133855 h 336550"/>
                  <a:gd name="connsiteX38" fmla="*/ 198852 w 292270"/>
                  <a:gd name="connsiteY38" fmla="*/ 135227 h 336550"/>
                  <a:gd name="connsiteX39" fmla="*/ 198852 w 292270"/>
                  <a:gd name="connsiteY39" fmla="*/ 133855 h 336550"/>
                  <a:gd name="connsiteX40" fmla="*/ 197617 w 292270"/>
                  <a:gd name="connsiteY40" fmla="*/ 131113 h 336550"/>
                  <a:gd name="connsiteX41" fmla="*/ 198852 w 292270"/>
                  <a:gd name="connsiteY41" fmla="*/ 129742 h 336550"/>
                  <a:gd name="connsiteX42" fmla="*/ 203791 w 292270"/>
                  <a:gd name="connsiteY42" fmla="*/ 127000 h 336550"/>
                  <a:gd name="connsiteX43" fmla="*/ 183964 w 292270"/>
                  <a:gd name="connsiteY43" fmla="*/ 127000 h 336550"/>
                  <a:gd name="connsiteX44" fmla="*/ 192854 w 292270"/>
                  <a:gd name="connsiteY44" fmla="*/ 141426 h 336550"/>
                  <a:gd name="connsiteX45" fmla="*/ 182694 w 292270"/>
                  <a:gd name="connsiteY45" fmla="*/ 157163 h 336550"/>
                  <a:gd name="connsiteX46" fmla="*/ 173804 w 292270"/>
                  <a:gd name="connsiteY46" fmla="*/ 142737 h 336550"/>
                  <a:gd name="connsiteX47" fmla="*/ 183964 w 292270"/>
                  <a:gd name="connsiteY47" fmla="*/ 127000 h 336550"/>
                  <a:gd name="connsiteX48" fmla="*/ 161699 w 292270"/>
                  <a:gd name="connsiteY48" fmla="*/ 127000 h 336550"/>
                  <a:gd name="connsiteX49" fmla="*/ 164478 w 292270"/>
                  <a:gd name="connsiteY49" fmla="*/ 127000 h 336550"/>
                  <a:gd name="connsiteX50" fmla="*/ 165867 w 292270"/>
                  <a:gd name="connsiteY50" fmla="*/ 127000 h 336550"/>
                  <a:gd name="connsiteX51" fmla="*/ 165867 w 292270"/>
                  <a:gd name="connsiteY51" fmla="*/ 155792 h 336550"/>
                  <a:gd name="connsiteX52" fmla="*/ 164478 w 292270"/>
                  <a:gd name="connsiteY52" fmla="*/ 157163 h 336550"/>
                  <a:gd name="connsiteX53" fmla="*/ 161699 w 292270"/>
                  <a:gd name="connsiteY53" fmla="*/ 157163 h 336550"/>
                  <a:gd name="connsiteX54" fmla="*/ 160310 w 292270"/>
                  <a:gd name="connsiteY54" fmla="*/ 155792 h 336550"/>
                  <a:gd name="connsiteX55" fmla="*/ 160310 w 292270"/>
                  <a:gd name="connsiteY55" fmla="*/ 132484 h 336550"/>
                  <a:gd name="connsiteX56" fmla="*/ 156143 w 292270"/>
                  <a:gd name="connsiteY56" fmla="*/ 133855 h 336550"/>
                  <a:gd name="connsiteX57" fmla="*/ 156143 w 292270"/>
                  <a:gd name="connsiteY57" fmla="*/ 135227 h 336550"/>
                  <a:gd name="connsiteX58" fmla="*/ 154754 w 292270"/>
                  <a:gd name="connsiteY58" fmla="*/ 133855 h 336550"/>
                  <a:gd name="connsiteX59" fmla="*/ 154754 w 292270"/>
                  <a:gd name="connsiteY59" fmla="*/ 131113 h 336550"/>
                  <a:gd name="connsiteX60" fmla="*/ 154754 w 292270"/>
                  <a:gd name="connsiteY60" fmla="*/ 129742 h 336550"/>
                  <a:gd name="connsiteX61" fmla="*/ 161699 w 292270"/>
                  <a:gd name="connsiteY61" fmla="*/ 127000 h 336550"/>
                  <a:gd name="connsiteX62" fmla="*/ 141261 w 292270"/>
                  <a:gd name="connsiteY62" fmla="*/ 127000 h 336550"/>
                  <a:gd name="connsiteX63" fmla="*/ 151580 w 292270"/>
                  <a:gd name="connsiteY63" fmla="*/ 141426 h 336550"/>
                  <a:gd name="connsiteX64" fmla="*/ 141261 w 292270"/>
                  <a:gd name="connsiteY64" fmla="*/ 157163 h 336550"/>
                  <a:gd name="connsiteX65" fmla="*/ 130942 w 292270"/>
                  <a:gd name="connsiteY65" fmla="*/ 142737 h 336550"/>
                  <a:gd name="connsiteX66" fmla="*/ 141261 w 292270"/>
                  <a:gd name="connsiteY66" fmla="*/ 127000 h 336550"/>
                  <a:gd name="connsiteX67" fmla="*/ 247736 w 292270"/>
                  <a:gd name="connsiteY67" fmla="*/ 80963 h 336550"/>
                  <a:gd name="connsiteX68" fmla="*/ 243654 w 292270"/>
                  <a:gd name="connsiteY68" fmla="*/ 91970 h 336550"/>
                  <a:gd name="connsiteX69" fmla="*/ 247736 w 292270"/>
                  <a:gd name="connsiteY69" fmla="*/ 101601 h 336550"/>
                  <a:gd name="connsiteX70" fmla="*/ 253179 w 292270"/>
                  <a:gd name="connsiteY70" fmla="*/ 90594 h 336550"/>
                  <a:gd name="connsiteX71" fmla="*/ 247736 w 292270"/>
                  <a:gd name="connsiteY71" fmla="*/ 80963 h 336550"/>
                  <a:gd name="connsiteX72" fmla="*/ 205328 w 292270"/>
                  <a:gd name="connsiteY72" fmla="*/ 80963 h 336550"/>
                  <a:gd name="connsiteX73" fmla="*/ 200792 w 292270"/>
                  <a:gd name="connsiteY73" fmla="*/ 91970 h 336550"/>
                  <a:gd name="connsiteX74" fmla="*/ 205328 w 292270"/>
                  <a:gd name="connsiteY74" fmla="*/ 101601 h 336550"/>
                  <a:gd name="connsiteX75" fmla="*/ 208730 w 292270"/>
                  <a:gd name="connsiteY75" fmla="*/ 90594 h 336550"/>
                  <a:gd name="connsiteX76" fmla="*/ 205328 w 292270"/>
                  <a:gd name="connsiteY76" fmla="*/ 80963 h 336550"/>
                  <a:gd name="connsiteX77" fmla="*/ 184010 w 292270"/>
                  <a:gd name="connsiteY77" fmla="*/ 80963 h 336550"/>
                  <a:gd name="connsiteX78" fmla="*/ 178567 w 292270"/>
                  <a:gd name="connsiteY78" fmla="*/ 91970 h 336550"/>
                  <a:gd name="connsiteX79" fmla="*/ 184010 w 292270"/>
                  <a:gd name="connsiteY79" fmla="*/ 101601 h 336550"/>
                  <a:gd name="connsiteX80" fmla="*/ 188092 w 292270"/>
                  <a:gd name="connsiteY80" fmla="*/ 90594 h 336550"/>
                  <a:gd name="connsiteX81" fmla="*/ 184010 w 292270"/>
                  <a:gd name="connsiteY81" fmla="*/ 80963 h 336550"/>
                  <a:gd name="connsiteX82" fmla="*/ 162011 w 292270"/>
                  <a:gd name="connsiteY82" fmla="*/ 80963 h 336550"/>
                  <a:gd name="connsiteX83" fmla="*/ 157929 w 292270"/>
                  <a:gd name="connsiteY83" fmla="*/ 91970 h 336550"/>
                  <a:gd name="connsiteX84" fmla="*/ 162011 w 292270"/>
                  <a:gd name="connsiteY84" fmla="*/ 101601 h 336550"/>
                  <a:gd name="connsiteX85" fmla="*/ 167454 w 292270"/>
                  <a:gd name="connsiteY85" fmla="*/ 90594 h 336550"/>
                  <a:gd name="connsiteX86" fmla="*/ 162011 w 292270"/>
                  <a:gd name="connsiteY86" fmla="*/ 80963 h 336550"/>
                  <a:gd name="connsiteX87" fmla="*/ 76173 w 292270"/>
                  <a:gd name="connsiteY87" fmla="*/ 80963 h 336550"/>
                  <a:gd name="connsiteX88" fmla="*/ 72204 w 292270"/>
                  <a:gd name="connsiteY88" fmla="*/ 91970 h 336550"/>
                  <a:gd name="connsiteX89" fmla="*/ 76173 w 292270"/>
                  <a:gd name="connsiteY89" fmla="*/ 101601 h 336550"/>
                  <a:gd name="connsiteX90" fmla="*/ 80142 w 292270"/>
                  <a:gd name="connsiteY90" fmla="*/ 90594 h 336550"/>
                  <a:gd name="connsiteX91" fmla="*/ 76173 w 292270"/>
                  <a:gd name="connsiteY91" fmla="*/ 80963 h 336550"/>
                  <a:gd name="connsiteX92" fmla="*/ 225310 w 292270"/>
                  <a:gd name="connsiteY92" fmla="*/ 76200 h 336550"/>
                  <a:gd name="connsiteX93" fmla="*/ 226721 w 292270"/>
                  <a:gd name="connsiteY93" fmla="*/ 76200 h 336550"/>
                  <a:gd name="connsiteX94" fmla="*/ 229543 w 292270"/>
                  <a:gd name="connsiteY94" fmla="*/ 76200 h 336550"/>
                  <a:gd name="connsiteX95" fmla="*/ 230954 w 292270"/>
                  <a:gd name="connsiteY95" fmla="*/ 77511 h 336550"/>
                  <a:gd name="connsiteX96" fmla="*/ 230954 w 292270"/>
                  <a:gd name="connsiteY96" fmla="*/ 105052 h 336550"/>
                  <a:gd name="connsiteX97" fmla="*/ 229543 w 292270"/>
                  <a:gd name="connsiteY97" fmla="*/ 106363 h 336550"/>
                  <a:gd name="connsiteX98" fmla="*/ 225310 w 292270"/>
                  <a:gd name="connsiteY98" fmla="*/ 106363 h 336550"/>
                  <a:gd name="connsiteX99" fmla="*/ 225310 w 292270"/>
                  <a:gd name="connsiteY99" fmla="*/ 105052 h 336550"/>
                  <a:gd name="connsiteX100" fmla="*/ 225310 w 292270"/>
                  <a:gd name="connsiteY100" fmla="*/ 82757 h 336550"/>
                  <a:gd name="connsiteX101" fmla="*/ 221076 w 292270"/>
                  <a:gd name="connsiteY101" fmla="*/ 84069 h 336550"/>
                  <a:gd name="connsiteX102" fmla="*/ 219665 w 292270"/>
                  <a:gd name="connsiteY102" fmla="*/ 84069 h 336550"/>
                  <a:gd name="connsiteX103" fmla="*/ 219665 w 292270"/>
                  <a:gd name="connsiteY103" fmla="*/ 81446 h 336550"/>
                  <a:gd name="connsiteX104" fmla="*/ 219665 w 292270"/>
                  <a:gd name="connsiteY104" fmla="*/ 80134 h 336550"/>
                  <a:gd name="connsiteX105" fmla="*/ 225310 w 292270"/>
                  <a:gd name="connsiteY105" fmla="*/ 76200 h 336550"/>
                  <a:gd name="connsiteX106" fmla="*/ 205555 w 292270"/>
                  <a:gd name="connsiteY106" fmla="*/ 76200 h 336550"/>
                  <a:gd name="connsiteX107" fmla="*/ 216667 w 292270"/>
                  <a:gd name="connsiteY107" fmla="*/ 90626 h 336550"/>
                  <a:gd name="connsiteX108" fmla="*/ 205555 w 292270"/>
                  <a:gd name="connsiteY108" fmla="*/ 106363 h 336550"/>
                  <a:gd name="connsiteX109" fmla="*/ 194442 w 292270"/>
                  <a:gd name="connsiteY109" fmla="*/ 91937 h 336550"/>
                  <a:gd name="connsiteX110" fmla="*/ 205555 w 292270"/>
                  <a:gd name="connsiteY110" fmla="*/ 76200 h 336550"/>
                  <a:gd name="connsiteX111" fmla="*/ 183964 w 292270"/>
                  <a:gd name="connsiteY111" fmla="*/ 76200 h 336550"/>
                  <a:gd name="connsiteX112" fmla="*/ 192854 w 292270"/>
                  <a:gd name="connsiteY112" fmla="*/ 90626 h 336550"/>
                  <a:gd name="connsiteX113" fmla="*/ 182694 w 292270"/>
                  <a:gd name="connsiteY113" fmla="*/ 106363 h 336550"/>
                  <a:gd name="connsiteX114" fmla="*/ 173804 w 292270"/>
                  <a:gd name="connsiteY114" fmla="*/ 91937 h 336550"/>
                  <a:gd name="connsiteX115" fmla="*/ 183964 w 292270"/>
                  <a:gd name="connsiteY115" fmla="*/ 76200 h 336550"/>
                  <a:gd name="connsiteX116" fmla="*/ 161898 w 292270"/>
                  <a:gd name="connsiteY116" fmla="*/ 76200 h 336550"/>
                  <a:gd name="connsiteX117" fmla="*/ 172217 w 292270"/>
                  <a:gd name="connsiteY117" fmla="*/ 90626 h 336550"/>
                  <a:gd name="connsiteX118" fmla="*/ 161898 w 292270"/>
                  <a:gd name="connsiteY118" fmla="*/ 106363 h 336550"/>
                  <a:gd name="connsiteX119" fmla="*/ 151579 w 292270"/>
                  <a:gd name="connsiteY119" fmla="*/ 91937 h 336550"/>
                  <a:gd name="connsiteX120" fmla="*/ 161898 w 292270"/>
                  <a:gd name="connsiteY120" fmla="*/ 76200 h 336550"/>
                  <a:gd name="connsiteX121" fmla="*/ 139584 w 292270"/>
                  <a:gd name="connsiteY121" fmla="*/ 76200 h 336550"/>
                  <a:gd name="connsiteX122" fmla="*/ 140996 w 292270"/>
                  <a:gd name="connsiteY122" fmla="*/ 76200 h 336550"/>
                  <a:gd name="connsiteX123" fmla="*/ 143818 w 292270"/>
                  <a:gd name="connsiteY123" fmla="*/ 76200 h 336550"/>
                  <a:gd name="connsiteX124" fmla="*/ 145229 w 292270"/>
                  <a:gd name="connsiteY124" fmla="*/ 77511 h 336550"/>
                  <a:gd name="connsiteX125" fmla="*/ 145229 w 292270"/>
                  <a:gd name="connsiteY125" fmla="*/ 105052 h 336550"/>
                  <a:gd name="connsiteX126" fmla="*/ 143818 w 292270"/>
                  <a:gd name="connsiteY126" fmla="*/ 106363 h 336550"/>
                  <a:gd name="connsiteX127" fmla="*/ 139584 w 292270"/>
                  <a:gd name="connsiteY127" fmla="*/ 106363 h 336550"/>
                  <a:gd name="connsiteX128" fmla="*/ 139584 w 292270"/>
                  <a:gd name="connsiteY128" fmla="*/ 105052 h 336550"/>
                  <a:gd name="connsiteX129" fmla="*/ 139584 w 292270"/>
                  <a:gd name="connsiteY129" fmla="*/ 82757 h 336550"/>
                  <a:gd name="connsiteX130" fmla="*/ 135351 w 292270"/>
                  <a:gd name="connsiteY130" fmla="*/ 84069 h 336550"/>
                  <a:gd name="connsiteX131" fmla="*/ 133940 w 292270"/>
                  <a:gd name="connsiteY131" fmla="*/ 84069 h 336550"/>
                  <a:gd name="connsiteX132" fmla="*/ 132529 w 292270"/>
                  <a:gd name="connsiteY132" fmla="*/ 81446 h 336550"/>
                  <a:gd name="connsiteX133" fmla="*/ 133940 w 292270"/>
                  <a:gd name="connsiteY133" fmla="*/ 80134 h 336550"/>
                  <a:gd name="connsiteX134" fmla="*/ 139584 w 292270"/>
                  <a:gd name="connsiteY134" fmla="*/ 76200 h 336550"/>
                  <a:gd name="connsiteX135" fmla="*/ 118837 w 292270"/>
                  <a:gd name="connsiteY135" fmla="*/ 76200 h 336550"/>
                  <a:gd name="connsiteX136" fmla="*/ 123005 w 292270"/>
                  <a:gd name="connsiteY136" fmla="*/ 76200 h 336550"/>
                  <a:gd name="connsiteX137" fmla="*/ 123005 w 292270"/>
                  <a:gd name="connsiteY137" fmla="*/ 77511 h 336550"/>
                  <a:gd name="connsiteX138" fmla="*/ 123005 w 292270"/>
                  <a:gd name="connsiteY138" fmla="*/ 105052 h 336550"/>
                  <a:gd name="connsiteX139" fmla="*/ 123005 w 292270"/>
                  <a:gd name="connsiteY139" fmla="*/ 106363 h 336550"/>
                  <a:gd name="connsiteX140" fmla="*/ 118837 w 292270"/>
                  <a:gd name="connsiteY140" fmla="*/ 106363 h 336550"/>
                  <a:gd name="connsiteX141" fmla="*/ 117448 w 292270"/>
                  <a:gd name="connsiteY141" fmla="*/ 105052 h 336550"/>
                  <a:gd name="connsiteX142" fmla="*/ 117448 w 292270"/>
                  <a:gd name="connsiteY142" fmla="*/ 82757 h 336550"/>
                  <a:gd name="connsiteX143" fmla="*/ 114670 w 292270"/>
                  <a:gd name="connsiteY143" fmla="*/ 84069 h 336550"/>
                  <a:gd name="connsiteX144" fmla="*/ 113281 w 292270"/>
                  <a:gd name="connsiteY144" fmla="*/ 84069 h 336550"/>
                  <a:gd name="connsiteX145" fmla="*/ 111892 w 292270"/>
                  <a:gd name="connsiteY145" fmla="*/ 81446 h 336550"/>
                  <a:gd name="connsiteX146" fmla="*/ 111892 w 292270"/>
                  <a:gd name="connsiteY146" fmla="*/ 80134 h 336550"/>
                  <a:gd name="connsiteX147" fmla="*/ 118837 w 292270"/>
                  <a:gd name="connsiteY147" fmla="*/ 76200 h 336550"/>
                  <a:gd name="connsiteX148" fmla="*/ 97207 w 292270"/>
                  <a:gd name="connsiteY148" fmla="*/ 76200 h 336550"/>
                  <a:gd name="connsiteX149" fmla="*/ 99588 w 292270"/>
                  <a:gd name="connsiteY149" fmla="*/ 76200 h 336550"/>
                  <a:gd name="connsiteX150" fmla="*/ 100779 w 292270"/>
                  <a:gd name="connsiteY150" fmla="*/ 77511 h 336550"/>
                  <a:gd name="connsiteX151" fmla="*/ 100779 w 292270"/>
                  <a:gd name="connsiteY151" fmla="*/ 105052 h 336550"/>
                  <a:gd name="connsiteX152" fmla="*/ 99588 w 292270"/>
                  <a:gd name="connsiteY152" fmla="*/ 106363 h 336550"/>
                  <a:gd name="connsiteX153" fmla="*/ 97207 w 292270"/>
                  <a:gd name="connsiteY153" fmla="*/ 106363 h 336550"/>
                  <a:gd name="connsiteX154" fmla="*/ 96016 w 292270"/>
                  <a:gd name="connsiteY154" fmla="*/ 105052 h 336550"/>
                  <a:gd name="connsiteX155" fmla="*/ 96016 w 292270"/>
                  <a:gd name="connsiteY155" fmla="*/ 82757 h 336550"/>
                  <a:gd name="connsiteX156" fmla="*/ 92444 w 292270"/>
                  <a:gd name="connsiteY156" fmla="*/ 84069 h 336550"/>
                  <a:gd name="connsiteX157" fmla="*/ 91254 w 292270"/>
                  <a:gd name="connsiteY157" fmla="*/ 84069 h 336550"/>
                  <a:gd name="connsiteX158" fmla="*/ 91254 w 292270"/>
                  <a:gd name="connsiteY158" fmla="*/ 81446 h 336550"/>
                  <a:gd name="connsiteX159" fmla="*/ 91254 w 292270"/>
                  <a:gd name="connsiteY159" fmla="*/ 80134 h 336550"/>
                  <a:gd name="connsiteX160" fmla="*/ 97207 w 292270"/>
                  <a:gd name="connsiteY160" fmla="*/ 76200 h 336550"/>
                  <a:gd name="connsiteX161" fmla="*/ 201926 w 292270"/>
                  <a:gd name="connsiteY161" fmla="*/ 36513 h 336550"/>
                  <a:gd name="connsiteX162" fmla="*/ 200792 w 292270"/>
                  <a:gd name="connsiteY162" fmla="*/ 40409 h 336550"/>
                  <a:gd name="connsiteX163" fmla="*/ 205328 w 292270"/>
                  <a:gd name="connsiteY163" fmla="*/ 50801 h 336550"/>
                  <a:gd name="connsiteX164" fmla="*/ 208730 w 292270"/>
                  <a:gd name="connsiteY164" fmla="*/ 40409 h 336550"/>
                  <a:gd name="connsiteX165" fmla="*/ 208730 w 292270"/>
                  <a:gd name="connsiteY165" fmla="*/ 39111 h 336550"/>
                  <a:gd name="connsiteX166" fmla="*/ 201926 w 292270"/>
                  <a:gd name="connsiteY166" fmla="*/ 36513 h 336550"/>
                  <a:gd name="connsiteX167" fmla="*/ 123005 w 292270"/>
                  <a:gd name="connsiteY167" fmla="*/ 34925 h 336550"/>
                  <a:gd name="connsiteX168" fmla="*/ 116201 w 292270"/>
                  <a:gd name="connsiteY168" fmla="*/ 37571 h 336550"/>
                  <a:gd name="connsiteX169" fmla="*/ 115067 w 292270"/>
                  <a:gd name="connsiteY169" fmla="*/ 38894 h 336550"/>
                  <a:gd name="connsiteX170" fmla="*/ 115067 w 292270"/>
                  <a:gd name="connsiteY170" fmla="*/ 40216 h 336550"/>
                  <a:gd name="connsiteX171" fmla="*/ 119603 w 292270"/>
                  <a:gd name="connsiteY171" fmla="*/ 50800 h 336550"/>
                  <a:gd name="connsiteX172" fmla="*/ 123005 w 292270"/>
                  <a:gd name="connsiteY172" fmla="*/ 40216 h 336550"/>
                  <a:gd name="connsiteX173" fmla="*/ 123005 w 292270"/>
                  <a:gd name="connsiteY173" fmla="*/ 34925 h 336550"/>
                  <a:gd name="connsiteX174" fmla="*/ 162011 w 292270"/>
                  <a:gd name="connsiteY174" fmla="*/ 31750 h 336550"/>
                  <a:gd name="connsiteX175" fmla="*/ 157929 w 292270"/>
                  <a:gd name="connsiteY175" fmla="*/ 40640 h 336550"/>
                  <a:gd name="connsiteX176" fmla="*/ 162011 w 292270"/>
                  <a:gd name="connsiteY176" fmla="*/ 50800 h 336550"/>
                  <a:gd name="connsiteX177" fmla="*/ 167454 w 292270"/>
                  <a:gd name="connsiteY177" fmla="*/ 40640 h 336550"/>
                  <a:gd name="connsiteX178" fmla="*/ 162011 w 292270"/>
                  <a:gd name="connsiteY178" fmla="*/ 31750 h 336550"/>
                  <a:gd name="connsiteX179" fmla="*/ 144703 w 292270"/>
                  <a:gd name="connsiteY179" fmla="*/ 28575 h 336550"/>
                  <a:gd name="connsiteX180" fmla="*/ 144703 w 292270"/>
                  <a:gd name="connsiteY180" fmla="*/ 55075 h 336550"/>
                  <a:gd name="connsiteX181" fmla="*/ 143389 w 292270"/>
                  <a:gd name="connsiteY181" fmla="*/ 55075 h 336550"/>
                  <a:gd name="connsiteX182" fmla="*/ 139447 w 292270"/>
                  <a:gd name="connsiteY182" fmla="*/ 55075 h 336550"/>
                  <a:gd name="connsiteX183" fmla="*/ 139447 w 292270"/>
                  <a:gd name="connsiteY183" fmla="*/ 32550 h 336550"/>
                  <a:gd name="connsiteX184" fmla="*/ 135504 w 292270"/>
                  <a:gd name="connsiteY184" fmla="*/ 33875 h 336550"/>
                  <a:gd name="connsiteX185" fmla="*/ 134190 w 292270"/>
                  <a:gd name="connsiteY185" fmla="*/ 33875 h 336550"/>
                  <a:gd name="connsiteX186" fmla="*/ 132876 w 292270"/>
                  <a:gd name="connsiteY186" fmla="*/ 31225 h 336550"/>
                  <a:gd name="connsiteX187" fmla="*/ 127619 w 292270"/>
                  <a:gd name="connsiteY187" fmla="*/ 32550 h 336550"/>
                  <a:gd name="connsiteX188" fmla="*/ 128934 w 292270"/>
                  <a:gd name="connsiteY188" fmla="*/ 40500 h 336550"/>
                  <a:gd name="connsiteX189" fmla="*/ 118420 w 292270"/>
                  <a:gd name="connsiteY189" fmla="*/ 56400 h 336550"/>
                  <a:gd name="connsiteX190" fmla="*/ 109221 w 292270"/>
                  <a:gd name="connsiteY190" fmla="*/ 41825 h 336550"/>
                  <a:gd name="connsiteX191" fmla="*/ 101336 w 292270"/>
                  <a:gd name="connsiteY191" fmla="*/ 47125 h 336550"/>
                  <a:gd name="connsiteX192" fmla="*/ 101336 w 292270"/>
                  <a:gd name="connsiteY192" fmla="*/ 55075 h 336550"/>
                  <a:gd name="connsiteX193" fmla="*/ 100022 w 292270"/>
                  <a:gd name="connsiteY193" fmla="*/ 55075 h 336550"/>
                  <a:gd name="connsiteX194" fmla="*/ 97394 w 292270"/>
                  <a:gd name="connsiteY194" fmla="*/ 55075 h 336550"/>
                  <a:gd name="connsiteX195" fmla="*/ 96080 w 292270"/>
                  <a:gd name="connsiteY195" fmla="*/ 55075 h 336550"/>
                  <a:gd name="connsiteX196" fmla="*/ 96080 w 292270"/>
                  <a:gd name="connsiteY196" fmla="*/ 49775 h 336550"/>
                  <a:gd name="connsiteX197" fmla="*/ 72425 w 292270"/>
                  <a:gd name="connsiteY197" fmla="*/ 77600 h 336550"/>
                  <a:gd name="connsiteX198" fmla="*/ 76367 w 292270"/>
                  <a:gd name="connsiteY198" fmla="*/ 76275 h 336550"/>
                  <a:gd name="connsiteX199" fmla="*/ 86880 w 292270"/>
                  <a:gd name="connsiteY199" fmla="*/ 90850 h 336550"/>
                  <a:gd name="connsiteX200" fmla="*/ 76367 w 292270"/>
                  <a:gd name="connsiteY200" fmla="*/ 106750 h 336550"/>
                  <a:gd name="connsiteX201" fmla="*/ 67168 w 292270"/>
                  <a:gd name="connsiteY201" fmla="*/ 97475 h 336550"/>
                  <a:gd name="connsiteX202" fmla="*/ 75053 w 292270"/>
                  <a:gd name="connsiteY202" fmla="*/ 127950 h 336550"/>
                  <a:gd name="connsiteX203" fmla="*/ 76367 w 292270"/>
                  <a:gd name="connsiteY203" fmla="*/ 127950 h 336550"/>
                  <a:gd name="connsiteX204" fmla="*/ 78995 w 292270"/>
                  <a:gd name="connsiteY204" fmla="*/ 127950 h 336550"/>
                  <a:gd name="connsiteX205" fmla="*/ 80310 w 292270"/>
                  <a:gd name="connsiteY205" fmla="*/ 127950 h 336550"/>
                  <a:gd name="connsiteX206" fmla="*/ 80310 w 292270"/>
                  <a:gd name="connsiteY206" fmla="*/ 133250 h 336550"/>
                  <a:gd name="connsiteX207" fmla="*/ 88195 w 292270"/>
                  <a:gd name="connsiteY207" fmla="*/ 135900 h 336550"/>
                  <a:gd name="connsiteX208" fmla="*/ 97394 w 292270"/>
                  <a:gd name="connsiteY208" fmla="*/ 126625 h 336550"/>
                  <a:gd name="connsiteX209" fmla="*/ 107907 w 292270"/>
                  <a:gd name="connsiteY209" fmla="*/ 135900 h 336550"/>
                  <a:gd name="connsiteX210" fmla="*/ 114478 w 292270"/>
                  <a:gd name="connsiteY210" fmla="*/ 145175 h 336550"/>
                  <a:gd name="connsiteX211" fmla="*/ 117106 w 292270"/>
                  <a:gd name="connsiteY211" fmla="*/ 151800 h 336550"/>
                  <a:gd name="connsiteX212" fmla="*/ 117106 w 292270"/>
                  <a:gd name="connsiteY212" fmla="*/ 133250 h 336550"/>
                  <a:gd name="connsiteX213" fmla="*/ 114478 w 292270"/>
                  <a:gd name="connsiteY213" fmla="*/ 134575 h 336550"/>
                  <a:gd name="connsiteX214" fmla="*/ 113164 w 292270"/>
                  <a:gd name="connsiteY214" fmla="*/ 135900 h 336550"/>
                  <a:gd name="connsiteX215" fmla="*/ 113164 w 292270"/>
                  <a:gd name="connsiteY215" fmla="*/ 134575 h 336550"/>
                  <a:gd name="connsiteX216" fmla="*/ 111849 w 292270"/>
                  <a:gd name="connsiteY216" fmla="*/ 131925 h 336550"/>
                  <a:gd name="connsiteX217" fmla="*/ 111849 w 292270"/>
                  <a:gd name="connsiteY217" fmla="*/ 130600 h 336550"/>
                  <a:gd name="connsiteX218" fmla="*/ 118420 w 292270"/>
                  <a:gd name="connsiteY218" fmla="*/ 127950 h 336550"/>
                  <a:gd name="connsiteX219" fmla="*/ 122363 w 292270"/>
                  <a:gd name="connsiteY219" fmla="*/ 127950 h 336550"/>
                  <a:gd name="connsiteX220" fmla="*/ 122363 w 292270"/>
                  <a:gd name="connsiteY220" fmla="*/ 155775 h 336550"/>
                  <a:gd name="connsiteX221" fmla="*/ 122363 w 292270"/>
                  <a:gd name="connsiteY221" fmla="*/ 157100 h 336550"/>
                  <a:gd name="connsiteX222" fmla="*/ 121049 w 292270"/>
                  <a:gd name="connsiteY222" fmla="*/ 157100 h 336550"/>
                  <a:gd name="connsiteX223" fmla="*/ 135504 w 292270"/>
                  <a:gd name="connsiteY223" fmla="*/ 162400 h 336550"/>
                  <a:gd name="connsiteX224" fmla="*/ 161787 w 292270"/>
                  <a:gd name="connsiteY224" fmla="*/ 159750 h 336550"/>
                  <a:gd name="connsiteX225" fmla="*/ 181500 w 292270"/>
                  <a:gd name="connsiteY225" fmla="*/ 191550 h 336550"/>
                  <a:gd name="connsiteX226" fmla="*/ 181500 w 292270"/>
                  <a:gd name="connsiteY226" fmla="*/ 183600 h 336550"/>
                  <a:gd name="connsiteX227" fmla="*/ 178872 w 292270"/>
                  <a:gd name="connsiteY227" fmla="*/ 186250 h 336550"/>
                  <a:gd name="connsiteX228" fmla="*/ 177557 w 292270"/>
                  <a:gd name="connsiteY228" fmla="*/ 186250 h 336550"/>
                  <a:gd name="connsiteX229" fmla="*/ 176243 w 292270"/>
                  <a:gd name="connsiteY229" fmla="*/ 184925 h 336550"/>
                  <a:gd name="connsiteX230" fmla="*/ 176243 w 292270"/>
                  <a:gd name="connsiteY230" fmla="*/ 182275 h 336550"/>
                  <a:gd name="connsiteX231" fmla="*/ 176243 w 292270"/>
                  <a:gd name="connsiteY231" fmla="*/ 180950 h 336550"/>
                  <a:gd name="connsiteX232" fmla="*/ 182814 w 292270"/>
                  <a:gd name="connsiteY232" fmla="*/ 178300 h 336550"/>
                  <a:gd name="connsiteX233" fmla="*/ 186756 w 292270"/>
                  <a:gd name="connsiteY233" fmla="*/ 178300 h 336550"/>
                  <a:gd name="connsiteX234" fmla="*/ 186756 w 292270"/>
                  <a:gd name="connsiteY234" fmla="*/ 194200 h 336550"/>
                  <a:gd name="connsiteX235" fmla="*/ 199898 w 292270"/>
                  <a:gd name="connsiteY235" fmla="*/ 186250 h 336550"/>
                  <a:gd name="connsiteX236" fmla="*/ 198584 w 292270"/>
                  <a:gd name="connsiteY236" fmla="*/ 186250 h 336550"/>
                  <a:gd name="connsiteX237" fmla="*/ 198584 w 292270"/>
                  <a:gd name="connsiteY237" fmla="*/ 184925 h 336550"/>
                  <a:gd name="connsiteX238" fmla="*/ 197270 w 292270"/>
                  <a:gd name="connsiteY238" fmla="*/ 182275 h 336550"/>
                  <a:gd name="connsiteX239" fmla="*/ 198584 w 292270"/>
                  <a:gd name="connsiteY239" fmla="*/ 180950 h 336550"/>
                  <a:gd name="connsiteX240" fmla="*/ 199898 w 292270"/>
                  <a:gd name="connsiteY240" fmla="*/ 180950 h 336550"/>
                  <a:gd name="connsiteX241" fmla="*/ 199898 w 292270"/>
                  <a:gd name="connsiteY241" fmla="*/ 166375 h 336550"/>
                  <a:gd name="connsiteX242" fmla="*/ 234066 w 292270"/>
                  <a:gd name="connsiteY242" fmla="*/ 161075 h 336550"/>
                  <a:gd name="connsiteX243" fmla="*/ 241951 w 292270"/>
                  <a:gd name="connsiteY243" fmla="*/ 146500 h 336550"/>
                  <a:gd name="connsiteX244" fmla="*/ 245894 w 292270"/>
                  <a:gd name="connsiteY244" fmla="*/ 143850 h 336550"/>
                  <a:gd name="connsiteX245" fmla="*/ 245894 w 292270"/>
                  <a:gd name="connsiteY245" fmla="*/ 133250 h 336550"/>
                  <a:gd name="connsiteX246" fmla="*/ 241951 w 292270"/>
                  <a:gd name="connsiteY246" fmla="*/ 134575 h 336550"/>
                  <a:gd name="connsiteX247" fmla="*/ 241951 w 292270"/>
                  <a:gd name="connsiteY247" fmla="*/ 135900 h 336550"/>
                  <a:gd name="connsiteX248" fmla="*/ 240637 w 292270"/>
                  <a:gd name="connsiteY248" fmla="*/ 134575 h 336550"/>
                  <a:gd name="connsiteX249" fmla="*/ 240637 w 292270"/>
                  <a:gd name="connsiteY249" fmla="*/ 131925 h 336550"/>
                  <a:gd name="connsiteX250" fmla="*/ 240637 w 292270"/>
                  <a:gd name="connsiteY250" fmla="*/ 130600 h 336550"/>
                  <a:gd name="connsiteX251" fmla="*/ 247208 w 292270"/>
                  <a:gd name="connsiteY251" fmla="*/ 127950 h 336550"/>
                  <a:gd name="connsiteX252" fmla="*/ 249836 w 292270"/>
                  <a:gd name="connsiteY252" fmla="*/ 127950 h 336550"/>
                  <a:gd name="connsiteX253" fmla="*/ 251151 w 292270"/>
                  <a:gd name="connsiteY253" fmla="*/ 127950 h 336550"/>
                  <a:gd name="connsiteX254" fmla="*/ 251151 w 292270"/>
                  <a:gd name="connsiteY254" fmla="*/ 143850 h 336550"/>
                  <a:gd name="connsiteX255" fmla="*/ 252465 w 292270"/>
                  <a:gd name="connsiteY255" fmla="*/ 143850 h 336550"/>
                  <a:gd name="connsiteX256" fmla="*/ 257721 w 292270"/>
                  <a:gd name="connsiteY256" fmla="*/ 94825 h 336550"/>
                  <a:gd name="connsiteX257" fmla="*/ 247208 w 292270"/>
                  <a:gd name="connsiteY257" fmla="*/ 106750 h 336550"/>
                  <a:gd name="connsiteX258" fmla="*/ 238009 w 292270"/>
                  <a:gd name="connsiteY258" fmla="*/ 92175 h 336550"/>
                  <a:gd name="connsiteX259" fmla="*/ 248522 w 292270"/>
                  <a:gd name="connsiteY259" fmla="*/ 76275 h 336550"/>
                  <a:gd name="connsiteX260" fmla="*/ 249836 w 292270"/>
                  <a:gd name="connsiteY260" fmla="*/ 76275 h 336550"/>
                  <a:gd name="connsiteX261" fmla="*/ 230124 w 292270"/>
                  <a:gd name="connsiteY261" fmla="*/ 52425 h 336550"/>
                  <a:gd name="connsiteX262" fmla="*/ 230124 w 292270"/>
                  <a:gd name="connsiteY262" fmla="*/ 55075 h 336550"/>
                  <a:gd name="connsiteX263" fmla="*/ 228810 w 292270"/>
                  <a:gd name="connsiteY263" fmla="*/ 55075 h 336550"/>
                  <a:gd name="connsiteX264" fmla="*/ 224867 w 292270"/>
                  <a:gd name="connsiteY264" fmla="*/ 55075 h 336550"/>
                  <a:gd name="connsiteX265" fmla="*/ 224867 w 292270"/>
                  <a:gd name="connsiteY265" fmla="*/ 48450 h 336550"/>
                  <a:gd name="connsiteX266" fmla="*/ 215668 w 292270"/>
                  <a:gd name="connsiteY266" fmla="*/ 43150 h 336550"/>
                  <a:gd name="connsiteX267" fmla="*/ 205155 w 292270"/>
                  <a:gd name="connsiteY267" fmla="*/ 56400 h 336550"/>
                  <a:gd name="connsiteX268" fmla="*/ 194641 w 292270"/>
                  <a:gd name="connsiteY268" fmla="*/ 40500 h 336550"/>
                  <a:gd name="connsiteX269" fmla="*/ 195956 w 292270"/>
                  <a:gd name="connsiteY269" fmla="*/ 33875 h 336550"/>
                  <a:gd name="connsiteX270" fmla="*/ 186756 w 292270"/>
                  <a:gd name="connsiteY270" fmla="*/ 31225 h 336550"/>
                  <a:gd name="connsiteX271" fmla="*/ 186756 w 292270"/>
                  <a:gd name="connsiteY271" fmla="*/ 55075 h 336550"/>
                  <a:gd name="connsiteX272" fmla="*/ 182814 w 292270"/>
                  <a:gd name="connsiteY272" fmla="*/ 55075 h 336550"/>
                  <a:gd name="connsiteX273" fmla="*/ 181500 w 292270"/>
                  <a:gd name="connsiteY273" fmla="*/ 55075 h 336550"/>
                  <a:gd name="connsiteX274" fmla="*/ 181500 w 292270"/>
                  <a:gd name="connsiteY274" fmla="*/ 32550 h 336550"/>
                  <a:gd name="connsiteX275" fmla="*/ 178872 w 292270"/>
                  <a:gd name="connsiteY275" fmla="*/ 33875 h 336550"/>
                  <a:gd name="connsiteX276" fmla="*/ 177557 w 292270"/>
                  <a:gd name="connsiteY276" fmla="*/ 33875 h 336550"/>
                  <a:gd name="connsiteX277" fmla="*/ 176243 w 292270"/>
                  <a:gd name="connsiteY277" fmla="*/ 33875 h 336550"/>
                  <a:gd name="connsiteX278" fmla="*/ 176243 w 292270"/>
                  <a:gd name="connsiteY278" fmla="*/ 31225 h 336550"/>
                  <a:gd name="connsiteX279" fmla="*/ 176243 w 292270"/>
                  <a:gd name="connsiteY279" fmla="*/ 29900 h 336550"/>
                  <a:gd name="connsiteX280" fmla="*/ 177557 w 292270"/>
                  <a:gd name="connsiteY280" fmla="*/ 29900 h 336550"/>
                  <a:gd name="connsiteX281" fmla="*/ 168358 w 292270"/>
                  <a:gd name="connsiteY281" fmla="*/ 28575 h 336550"/>
                  <a:gd name="connsiteX282" fmla="*/ 172301 w 292270"/>
                  <a:gd name="connsiteY282" fmla="*/ 40500 h 336550"/>
                  <a:gd name="connsiteX283" fmla="*/ 161787 w 292270"/>
                  <a:gd name="connsiteY283" fmla="*/ 56400 h 336550"/>
                  <a:gd name="connsiteX284" fmla="*/ 151274 w 292270"/>
                  <a:gd name="connsiteY284" fmla="*/ 40500 h 336550"/>
                  <a:gd name="connsiteX285" fmla="*/ 156531 w 292270"/>
                  <a:gd name="connsiteY285" fmla="*/ 28575 h 336550"/>
                  <a:gd name="connsiteX286" fmla="*/ 144703 w 292270"/>
                  <a:gd name="connsiteY286" fmla="*/ 28575 h 336550"/>
                  <a:gd name="connsiteX287" fmla="*/ 164533 w 292270"/>
                  <a:gd name="connsiteY287" fmla="*/ 0 h 336550"/>
                  <a:gd name="connsiteX288" fmla="*/ 266895 w 292270"/>
                  <a:gd name="connsiteY288" fmla="*/ 48642 h 336550"/>
                  <a:gd name="connsiteX289" fmla="*/ 291829 w 292270"/>
                  <a:gd name="connsiteY289" fmla="*/ 130150 h 336550"/>
                  <a:gd name="connsiteX290" fmla="*/ 269520 w 292270"/>
                  <a:gd name="connsiteY290" fmla="*/ 206400 h 336550"/>
                  <a:gd name="connsiteX291" fmla="*/ 257709 w 292270"/>
                  <a:gd name="connsiteY291" fmla="*/ 324718 h 336550"/>
                  <a:gd name="connsiteX292" fmla="*/ 256396 w 292270"/>
                  <a:gd name="connsiteY292" fmla="*/ 332606 h 336550"/>
                  <a:gd name="connsiteX293" fmla="*/ 249835 w 292270"/>
                  <a:gd name="connsiteY293" fmla="*/ 336550 h 336550"/>
                  <a:gd name="connsiteX294" fmla="*/ 105478 w 292270"/>
                  <a:gd name="connsiteY294" fmla="*/ 336550 h 336550"/>
                  <a:gd name="connsiteX295" fmla="*/ 97604 w 292270"/>
                  <a:gd name="connsiteY295" fmla="*/ 331292 h 336550"/>
                  <a:gd name="connsiteX296" fmla="*/ 96292 w 292270"/>
                  <a:gd name="connsiteY296" fmla="*/ 315516 h 336550"/>
                  <a:gd name="connsiteX297" fmla="*/ 96292 w 292270"/>
                  <a:gd name="connsiteY297" fmla="*/ 312887 h 336550"/>
                  <a:gd name="connsiteX298" fmla="*/ 71357 w 292270"/>
                  <a:gd name="connsiteY298" fmla="*/ 294481 h 336550"/>
                  <a:gd name="connsiteX299" fmla="*/ 31987 w 292270"/>
                  <a:gd name="connsiteY299" fmla="*/ 278706 h 336550"/>
                  <a:gd name="connsiteX300" fmla="*/ 25426 w 292270"/>
                  <a:gd name="connsiteY300" fmla="*/ 236637 h 336550"/>
                  <a:gd name="connsiteX301" fmla="*/ 21489 w 292270"/>
                  <a:gd name="connsiteY301" fmla="*/ 209029 h 336550"/>
                  <a:gd name="connsiteX302" fmla="*/ 16239 w 292270"/>
                  <a:gd name="connsiteY302" fmla="*/ 205085 h 336550"/>
                  <a:gd name="connsiteX303" fmla="*/ 491 w 292270"/>
                  <a:gd name="connsiteY303" fmla="*/ 191939 h 336550"/>
                  <a:gd name="connsiteX304" fmla="*/ 4428 w 292270"/>
                  <a:gd name="connsiteY304" fmla="*/ 177478 h 336550"/>
                  <a:gd name="connsiteX305" fmla="*/ 24113 w 292270"/>
                  <a:gd name="connsiteY305" fmla="*/ 126206 h 336550"/>
                  <a:gd name="connsiteX306" fmla="*/ 29363 w 292270"/>
                  <a:gd name="connsiteY306" fmla="*/ 97284 h 336550"/>
                  <a:gd name="connsiteX307" fmla="*/ 81856 w 292270"/>
                  <a:gd name="connsiteY307" fmla="*/ 26293 h 336550"/>
                  <a:gd name="connsiteX308" fmla="*/ 164533 w 292270"/>
                  <a:gd name="connsiteY308" fmla="*/ 0 h 336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</a:cxnLst>
                <a:rect l="l" t="t" r="r" b="b"/>
                <a:pathLst>
                  <a:path w="292270" h="336550">
                    <a:moveTo>
                      <a:pt x="184010" y="131763"/>
                    </a:moveTo>
                    <a:cubicBezTo>
                      <a:pt x="179928" y="131763"/>
                      <a:pt x="178567" y="135573"/>
                      <a:pt x="178567" y="141923"/>
                    </a:cubicBezTo>
                    <a:cubicBezTo>
                      <a:pt x="178567" y="147003"/>
                      <a:pt x="179928" y="150813"/>
                      <a:pt x="184010" y="150813"/>
                    </a:cubicBezTo>
                    <a:cubicBezTo>
                      <a:pt x="188092" y="150813"/>
                      <a:pt x="188092" y="144463"/>
                      <a:pt x="188092" y="141923"/>
                    </a:cubicBezTo>
                    <a:cubicBezTo>
                      <a:pt x="188092" y="138113"/>
                      <a:pt x="188092" y="131763"/>
                      <a:pt x="184010" y="131763"/>
                    </a:cubicBezTo>
                    <a:close/>
                    <a:moveTo>
                      <a:pt x="141147" y="131763"/>
                    </a:moveTo>
                    <a:cubicBezTo>
                      <a:pt x="138425" y="131763"/>
                      <a:pt x="135704" y="135573"/>
                      <a:pt x="135704" y="141923"/>
                    </a:cubicBezTo>
                    <a:cubicBezTo>
                      <a:pt x="135704" y="147003"/>
                      <a:pt x="138425" y="150813"/>
                      <a:pt x="141147" y="150813"/>
                    </a:cubicBezTo>
                    <a:cubicBezTo>
                      <a:pt x="145229" y="150813"/>
                      <a:pt x="145229" y="144463"/>
                      <a:pt x="145229" y="141923"/>
                    </a:cubicBezTo>
                    <a:cubicBezTo>
                      <a:pt x="145229" y="138113"/>
                      <a:pt x="145229" y="131763"/>
                      <a:pt x="141147" y="131763"/>
                    </a:cubicBezTo>
                    <a:close/>
                    <a:moveTo>
                      <a:pt x="96811" y="131763"/>
                    </a:moveTo>
                    <a:cubicBezTo>
                      <a:pt x="95488" y="131763"/>
                      <a:pt x="94165" y="132822"/>
                      <a:pt x="92842" y="134938"/>
                    </a:cubicBezTo>
                    <a:cubicBezTo>
                      <a:pt x="95488" y="134938"/>
                      <a:pt x="98134" y="134938"/>
                      <a:pt x="100780" y="134938"/>
                    </a:cubicBezTo>
                    <a:cubicBezTo>
                      <a:pt x="100780" y="132822"/>
                      <a:pt x="99457" y="131763"/>
                      <a:pt x="96811" y="131763"/>
                    </a:cubicBezTo>
                    <a:close/>
                    <a:moveTo>
                      <a:pt x="225310" y="127000"/>
                    </a:moveTo>
                    <a:cubicBezTo>
                      <a:pt x="226721" y="127000"/>
                      <a:pt x="226721" y="127000"/>
                      <a:pt x="226721" y="127000"/>
                    </a:cubicBezTo>
                    <a:cubicBezTo>
                      <a:pt x="226721" y="127000"/>
                      <a:pt x="226721" y="127000"/>
                      <a:pt x="229543" y="127000"/>
                    </a:cubicBezTo>
                    <a:cubicBezTo>
                      <a:pt x="230954" y="127000"/>
                      <a:pt x="230954" y="127000"/>
                      <a:pt x="230954" y="127000"/>
                    </a:cubicBezTo>
                    <a:cubicBezTo>
                      <a:pt x="230954" y="127000"/>
                      <a:pt x="230954" y="127000"/>
                      <a:pt x="230954" y="155792"/>
                    </a:cubicBezTo>
                    <a:cubicBezTo>
                      <a:pt x="230954" y="155792"/>
                      <a:pt x="230954" y="157163"/>
                      <a:pt x="229543" y="157163"/>
                    </a:cubicBezTo>
                    <a:cubicBezTo>
                      <a:pt x="229543" y="157163"/>
                      <a:pt x="229543" y="157163"/>
                      <a:pt x="225310" y="157163"/>
                    </a:cubicBezTo>
                    <a:cubicBezTo>
                      <a:pt x="225310" y="157163"/>
                      <a:pt x="225310" y="155792"/>
                      <a:pt x="225310" y="155792"/>
                    </a:cubicBezTo>
                    <a:cubicBezTo>
                      <a:pt x="225310" y="155792"/>
                      <a:pt x="225310" y="155792"/>
                      <a:pt x="225310" y="132484"/>
                    </a:cubicBezTo>
                    <a:cubicBezTo>
                      <a:pt x="225310" y="132484"/>
                      <a:pt x="225310" y="132484"/>
                      <a:pt x="221076" y="133855"/>
                    </a:cubicBezTo>
                    <a:cubicBezTo>
                      <a:pt x="221076" y="135227"/>
                      <a:pt x="221076" y="135227"/>
                      <a:pt x="221076" y="135227"/>
                    </a:cubicBezTo>
                    <a:cubicBezTo>
                      <a:pt x="219665" y="133855"/>
                      <a:pt x="219665" y="133855"/>
                      <a:pt x="219665" y="133855"/>
                    </a:cubicBezTo>
                    <a:cubicBezTo>
                      <a:pt x="219665" y="133855"/>
                      <a:pt x="219665" y="133855"/>
                      <a:pt x="219665" y="131113"/>
                    </a:cubicBezTo>
                    <a:cubicBezTo>
                      <a:pt x="218254" y="131113"/>
                      <a:pt x="219665" y="129742"/>
                      <a:pt x="219665" y="129742"/>
                    </a:cubicBezTo>
                    <a:cubicBezTo>
                      <a:pt x="219665" y="129742"/>
                      <a:pt x="219665" y="129742"/>
                      <a:pt x="225310" y="127000"/>
                    </a:cubicBezTo>
                    <a:close/>
                    <a:moveTo>
                      <a:pt x="203791" y="127000"/>
                    </a:moveTo>
                    <a:cubicBezTo>
                      <a:pt x="203791" y="127000"/>
                      <a:pt x="203791" y="127000"/>
                      <a:pt x="207495" y="127000"/>
                    </a:cubicBezTo>
                    <a:cubicBezTo>
                      <a:pt x="207495" y="127000"/>
                      <a:pt x="208730" y="127000"/>
                      <a:pt x="208730" y="127000"/>
                    </a:cubicBezTo>
                    <a:cubicBezTo>
                      <a:pt x="208730" y="127000"/>
                      <a:pt x="208730" y="127000"/>
                      <a:pt x="208730" y="155792"/>
                    </a:cubicBezTo>
                    <a:cubicBezTo>
                      <a:pt x="208730" y="155792"/>
                      <a:pt x="207495" y="157163"/>
                      <a:pt x="207495" y="157163"/>
                    </a:cubicBezTo>
                    <a:cubicBezTo>
                      <a:pt x="207495" y="157163"/>
                      <a:pt x="207495" y="157163"/>
                      <a:pt x="203791" y="157163"/>
                    </a:cubicBezTo>
                    <a:cubicBezTo>
                      <a:pt x="203791" y="157163"/>
                      <a:pt x="202556" y="155792"/>
                      <a:pt x="202556" y="155792"/>
                    </a:cubicBezTo>
                    <a:cubicBezTo>
                      <a:pt x="202556" y="155792"/>
                      <a:pt x="202556" y="155792"/>
                      <a:pt x="202556" y="132484"/>
                    </a:cubicBezTo>
                    <a:cubicBezTo>
                      <a:pt x="202556" y="132484"/>
                      <a:pt x="202556" y="132484"/>
                      <a:pt x="200086" y="133855"/>
                    </a:cubicBezTo>
                    <a:cubicBezTo>
                      <a:pt x="200086" y="135227"/>
                      <a:pt x="198852" y="135227"/>
                      <a:pt x="198852" y="135227"/>
                    </a:cubicBezTo>
                    <a:cubicBezTo>
                      <a:pt x="198852" y="133855"/>
                      <a:pt x="198852" y="133855"/>
                      <a:pt x="198852" y="133855"/>
                    </a:cubicBezTo>
                    <a:cubicBezTo>
                      <a:pt x="198852" y="133855"/>
                      <a:pt x="198852" y="133855"/>
                      <a:pt x="197617" y="131113"/>
                    </a:cubicBezTo>
                    <a:cubicBezTo>
                      <a:pt x="197617" y="131113"/>
                      <a:pt x="197617" y="129742"/>
                      <a:pt x="198852" y="129742"/>
                    </a:cubicBezTo>
                    <a:cubicBezTo>
                      <a:pt x="198852" y="129742"/>
                      <a:pt x="198852" y="129742"/>
                      <a:pt x="203791" y="127000"/>
                    </a:cubicBezTo>
                    <a:close/>
                    <a:moveTo>
                      <a:pt x="183964" y="127000"/>
                    </a:moveTo>
                    <a:cubicBezTo>
                      <a:pt x="189044" y="127000"/>
                      <a:pt x="192854" y="132246"/>
                      <a:pt x="192854" y="141426"/>
                    </a:cubicBezTo>
                    <a:cubicBezTo>
                      <a:pt x="192854" y="151918"/>
                      <a:pt x="189044" y="157163"/>
                      <a:pt x="182694" y="157163"/>
                    </a:cubicBezTo>
                    <a:cubicBezTo>
                      <a:pt x="177614" y="157163"/>
                      <a:pt x="173804" y="151918"/>
                      <a:pt x="173804" y="142737"/>
                    </a:cubicBezTo>
                    <a:cubicBezTo>
                      <a:pt x="173804" y="133557"/>
                      <a:pt x="177614" y="127000"/>
                      <a:pt x="183964" y="127000"/>
                    </a:cubicBezTo>
                    <a:close/>
                    <a:moveTo>
                      <a:pt x="161699" y="127000"/>
                    </a:moveTo>
                    <a:cubicBezTo>
                      <a:pt x="161699" y="127000"/>
                      <a:pt x="161699" y="127000"/>
                      <a:pt x="164478" y="127000"/>
                    </a:cubicBezTo>
                    <a:cubicBezTo>
                      <a:pt x="165867" y="127000"/>
                      <a:pt x="165867" y="127000"/>
                      <a:pt x="165867" y="127000"/>
                    </a:cubicBezTo>
                    <a:cubicBezTo>
                      <a:pt x="165867" y="127000"/>
                      <a:pt x="165867" y="127000"/>
                      <a:pt x="165867" y="155792"/>
                    </a:cubicBezTo>
                    <a:cubicBezTo>
                      <a:pt x="165867" y="155792"/>
                      <a:pt x="165867" y="157163"/>
                      <a:pt x="164478" y="157163"/>
                    </a:cubicBezTo>
                    <a:cubicBezTo>
                      <a:pt x="164478" y="157163"/>
                      <a:pt x="164478" y="157163"/>
                      <a:pt x="161699" y="157163"/>
                    </a:cubicBezTo>
                    <a:cubicBezTo>
                      <a:pt x="160310" y="157163"/>
                      <a:pt x="160310" y="155792"/>
                      <a:pt x="160310" y="155792"/>
                    </a:cubicBezTo>
                    <a:cubicBezTo>
                      <a:pt x="160310" y="155792"/>
                      <a:pt x="160310" y="155792"/>
                      <a:pt x="160310" y="132484"/>
                    </a:cubicBezTo>
                    <a:cubicBezTo>
                      <a:pt x="160310" y="132484"/>
                      <a:pt x="160310" y="132484"/>
                      <a:pt x="156143" y="133855"/>
                    </a:cubicBezTo>
                    <a:cubicBezTo>
                      <a:pt x="156143" y="135227"/>
                      <a:pt x="156143" y="135227"/>
                      <a:pt x="156143" y="135227"/>
                    </a:cubicBezTo>
                    <a:cubicBezTo>
                      <a:pt x="154754" y="133855"/>
                      <a:pt x="154754" y="133855"/>
                      <a:pt x="154754" y="133855"/>
                    </a:cubicBezTo>
                    <a:cubicBezTo>
                      <a:pt x="154754" y="133855"/>
                      <a:pt x="154754" y="133855"/>
                      <a:pt x="154754" y="131113"/>
                    </a:cubicBezTo>
                    <a:cubicBezTo>
                      <a:pt x="154754" y="131113"/>
                      <a:pt x="154754" y="129742"/>
                      <a:pt x="154754" y="129742"/>
                    </a:cubicBezTo>
                    <a:cubicBezTo>
                      <a:pt x="154754" y="129742"/>
                      <a:pt x="154754" y="129742"/>
                      <a:pt x="161699" y="127000"/>
                    </a:cubicBezTo>
                    <a:close/>
                    <a:moveTo>
                      <a:pt x="141261" y="127000"/>
                    </a:moveTo>
                    <a:cubicBezTo>
                      <a:pt x="147710" y="127000"/>
                      <a:pt x="151580" y="132246"/>
                      <a:pt x="151580" y="141426"/>
                    </a:cubicBezTo>
                    <a:cubicBezTo>
                      <a:pt x="151580" y="151918"/>
                      <a:pt x="147710" y="157163"/>
                      <a:pt x="141261" y="157163"/>
                    </a:cubicBezTo>
                    <a:cubicBezTo>
                      <a:pt x="134811" y="157163"/>
                      <a:pt x="130942" y="151918"/>
                      <a:pt x="130942" y="142737"/>
                    </a:cubicBezTo>
                    <a:cubicBezTo>
                      <a:pt x="130942" y="133557"/>
                      <a:pt x="134811" y="127000"/>
                      <a:pt x="141261" y="127000"/>
                    </a:cubicBezTo>
                    <a:close/>
                    <a:moveTo>
                      <a:pt x="247736" y="80963"/>
                    </a:moveTo>
                    <a:cubicBezTo>
                      <a:pt x="245015" y="80963"/>
                      <a:pt x="243654" y="85091"/>
                      <a:pt x="243654" y="91970"/>
                    </a:cubicBezTo>
                    <a:cubicBezTo>
                      <a:pt x="243654" y="97474"/>
                      <a:pt x="245015" y="101601"/>
                      <a:pt x="247736" y="101601"/>
                    </a:cubicBezTo>
                    <a:cubicBezTo>
                      <a:pt x="251818" y="101601"/>
                      <a:pt x="253179" y="94722"/>
                      <a:pt x="253179" y="90594"/>
                    </a:cubicBezTo>
                    <a:cubicBezTo>
                      <a:pt x="253179" y="87843"/>
                      <a:pt x="251818" y="80963"/>
                      <a:pt x="247736" y="80963"/>
                    </a:cubicBezTo>
                    <a:close/>
                    <a:moveTo>
                      <a:pt x="205328" y="80963"/>
                    </a:moveTo>
                    <a:cubicBezTo>
                      <a:pt x="203060" y="80963"/>
                      <a:pt x="200792" y="85091"/>
                      <a:pt x="200792" y="91970"/>
                    </a:cubicBezTo>
                    <a:cubicBezTo>
                      <a:pt x="200792" y="97474"/>
                      <a:pt x="203060" y="101601"/>
                      <a:pt x="205328" y="101601"/>
                    </a:cubicBezTo>
                    <a:cubicBezTo>
                      <a:pt x="208730" y="101601"/>
                      <a:pt x="208730" y="94722"/>
                      <a:pt x="208730" y="90594"/>
                    </a:cubicBezTo>
                    <a:cubicBezTo>
                      <a:pt x="208730" y="87843"/>
                      <a:pt x="208730" y="80963"/>
                      <a:pt x="205328" y="80963"/>
                    </a:cubicBezTo>
                    <a:close/>
                    <a:moveTo>
                      <a:pt x="184010" y="80963"/>
                    </a:moveTo>
                    <a:cubicBezTo>
                      <a:pt x="179928" y="80963"/>
                      <a:pt x="178567" y="85091"/>
                      <a:pt x="178567" y="91970"/>
                    </a:cubicBezTo>
                    <a:cubicBezTo>
                      <a:pt x="178567" y="97474"/>
                      <a:pt x="179928" y="101601"/>
                      <a:pt x="184010" y="101601"/>
                    </a:cubicBezTo>
                    <a:cubicBezTo>
                      <a:pt x="188092" y="101601"/>
                      <a:pt x="188092" y="94722"/>
                      <a:pt x="188092" y="90594"/>
                    </a:cubicBezTo>
                    <a:cubicBezTo>
                      <a:pt x="188092" y="87843"/>
                      <a:pt x="188092" y="80963"/>
                      <a:pt x="184010" y="80963"/>
                    </a:cubicBezTo>
                    <a:close/>
                    <a:moveTo>
                      <a:pt x="162011" y="80963"/>
                    </a:moveTo>
                    <a:cubicBezTo>
                      <a:pt x="159290" y="80963"/>
                      <a:pt x="157929" y="85091"/>
                      <a:pt x="157929" y="91970"/>
                    </a:cubicBezTo>
                    <a:cubicBezTo>
                      <a:pt x="157929" y="97474"/>
                      <a:pt x="159290" y="101601"/>
                      <a:pt x="162011" y="101601"/>
                    </a:cubicBezTo>
                    <a:cubicBezTo>
                      <a:pt x="166093" y="101601"/>
                      <a:pt x="167454" y="94722"/>
                      <a:pt x="167454" y="90594"/>
                    </a:cubicBezTo>
                    <a:cubicBezTo>
                      <a:pt x="167454" y="87843"/>
                      <a:pt x="166093" y="80963"/>
                      <a:pt x="162011" y="80963"/>
                    </a:cubicBezTo>
                    <a:close/>
                    <a:moveTo>
                      <a:pt x="76173" y="80963"/>
                    </a:moveTo>
                    <a:cubicBezTo>
                      <a:pt x="73527" y="80963"/>
                      <a:pt x="72204" y="85091"/>
                      <a:pt x="72204" y="91970"/>
                    </a:cubicBezTo>
                    <a:cubicBezTo>
                      <a:pt x="72204" y="97474"/>
                      <a:pt x="73527" y="101601"/>
                      <a:pt x="76173" y="101601"/>
                    </a:cubicBezTo>
                    <a:cubicBezTo>
                      <a:pt x="80142" y="101601"/>
                      <a:pt x="80142" y="94722"/>
                      <a:pt x="80142" y="90594"/>
                    </a:cubicBezTo>
                    <a:cubicBezTo>
                      <a:pt x="80142" y="87843"/>
                      <a:pt x="80142" y="80963"/>
                      <a:pt x="76173" y="80963"/>
                    </a:cubicBezTo>
                    <a:close/>
                    <a:moveTo>
                      <a:pt x="225310" y="76200"/>
                    </a:moveTo>
                    <a:cubicBezTo>
                      <a:pt x="226721" y="76200"/>
                      <a:pt x="226721" y="76200"/>
                      <a:pt x="226721" y="76200"/>
                    </a:cubicBezTo>
                    <a:cubicBezTo>
                      <a:pt x="226721" y="76200"/>
                      <a:pt x="226721" y="76200"/>
                      <a:pt x="229543" y="76200"/>
                    </a:cubicBezTo>
                    <a:cubicBezTo>
                      <a:pt x="230954" y="76200"/>
                      <a:pt x="230954" y="77511"/>
                      <a:pt x="230954" y="77511"/>
                    </a:cubicBezTo>
                    <a:cubicBezTo>
                      <a:pt x="230954" y="77511"/>
                      <a:pt x="230954" y="77511"/>
                      <a:pt x="230954" y="105052"/>
                    </a:cubicBezTo>
                    <a:cubicBezTo>
                      <a:pt x="230954" y="105052"/>
                      <a:pt x="230954" y="106363"/>
                      <a:pt x="229543" y="106363"/>
                    </a:cubicBezTo>
                    <a:cubicBezTo>
                      <a:pt x="229543" y="106363"/>
                      <a:pt x="229543" y="106363"/>
                      <a:pt x="225310" y="106363"/>
                    </a:cubicBezTo>
                    <a:cubicBezTo>
                      <a:pt x="225310" y="106363"/>
                      <a:pt x="225310" y="105052"/>
                      <a:pt x="225310" y="105052"/>
                    </a:cubicBezTo>
                    <a:cubicBezTo>
                      <a:pt x="225310" y="105052"/>
                      <a:pt x="225310" y="105052"/>
                      <a:pt x="225310" y="82757"/>
                    </a:cubicBezTo>
                    <a:cubicBezTo>
                      <a:pt x="225310" y="82757"/>
                      <a:pt x="225310" y="82757"/>
                      <a:pt x="221076" y="84069"/>
                    </a:cubicBezTo>
                    <a:cubicBezTo>
                      <a:pt x="219665" y="84069"/>
                      <a:pt x="219665" y="84069"/>
                      <a:pt x="219665" y="84069"/>
                    </a:cubicBezTo>
                    <a:cubicBezTo>
                      <a:pt x="219665" y="84069"/>
                      <a:pt x="219665" y="84069"/>
                      <a:pt x="219665" y="81446"/>
                    </a:cubicBezTo>
                    <a:cubicBezTo>
                      <a:pt x="218254" y="80134"/>
                      <a:pt x="219665" y="80134"/>
                      <a:pt x="219665" y="80134"/>
                    </a:cubicBezTo>
                    <a:cubicBezTo>
                      <a:pt x="219665" y="80134"/>
                      <a:pt x="219665" y="80134"/>
                      <a:pt x="225310" y="76200"/>
                    </a:cubicBezTo>
                    <a:close/>
                    <a:moveTo>
                      <a:pt x="205555" y="76200"/>
                    </a:moveTo>
                    <a:cubicBezTo>
                      <a:pt x="212500" y="76200"/>
                      <a:pt x="216667" y="81446"/>
                      <a:pt x="216667" y="90626"/>
                    </a:cubicBezTo>
                    <a:cubicBezTo>
                      <a:pt x="216667" y="101118"/>
                      <a:pt x="212500" y="106363"/>
                      <a:pt x="205555" y="106363"/>
                    </a:cubicBezTo>
                    <a:cubicBezTo>
                      <a:pt x="198609" y="106363"/>
                      <a:pt x="194442" y="101118"/>
                      <a:pt x="194442" y="91937"/>
                    </a:cubicBezTo>
                    <a:cubicBezTo>
                      <a:pt x="194442" y="81446"/>
                      <a:pt x="198609" y="76200"/>
                      <a:pt x="205555" y="76200"/>
                    </a:cubicBezTo>
                    <a:close/>
                    <a:moveTo>
                      <a:pt x="183964" y="76200"/>
                    </a:moveTo>
                    <a:cubicBezTo>
                      <a:pt x="189044" y="76200"/>
                      <a:pt x="192854" y="81446"/>
                      <a:pt x="192854" y="90626"/>
                    </a:cubicBezTo>
                    <a:cubicBezTo>
                      <a:pt x="192854" y="101118"/>
                      <a:pt x="189044" y="106363"/>
                      <a:pt x="182694" y="106363"/>
                    </a:cubicBezTo>
                    <a:cubicBezTo>
                      <a:pt x="177614" y="106363"/>
                      <a:pt x="173804" y="101118"/>
                      <a:pt x="173804" y="91937"/>
                    </a:cubicBezTo>
                    <a:cubicBezTo>
                      <a:pt x="173804" y="81446"/>
                      <a:pt x="177614" y="76200"/>
                      <a:pt x="183964" y="76200"/>
                    </a:cubicBezTo>
                    <a:close/>
                    <a:moveTo>
                      <a:pt x="161898" y="76200"/>
                    </a:moveTo>
                    <a:cubicBezTo>
                      <a:pt x="168347" y="76200"/>
                      <a:pt x="172217" y="81446"/>
                      <a:pt x="172217" y="90626"/>
                    </a:cubicBezTo>
                    <a:cubicBezTo>
                      <a:pt x="172217" y="101118"/>
                      <a:pt x="168347" y="106363"/>
                      <a:pt x="161898" y="106363"/>
                    </a:cubicBezTo>
                    <a:cubicBezTo>
                      <a:pt x="155448" y="106363"/>
                      <a:pt x="152869" y="101118"/>
                      <a:pt x="151579" y="91937"/>
                    </a:cubicBezTo>
                    <a:cubicBezTo>
                      <a:pt x="151579" y="81446"/>
                      <a:pt x="156738" y="76200"/>
                      <a:pt x="161898" y="76200"/>
                    </a:cubicBezTo>
                    <a:close/>
                    <a:moveTo>
                      <a:pt x="139584" y="76200"/>
                    </a:moveTo>
                    <a:cubicBezTo>
                      <a:pt x="139584" y="76200"/>
                      <a:pt x="139584" y="76200"/>
                      <a:pt x="140996" y="76200"/>
                    </a:cubicBezTo>
                    <a:cubicBezTo>
                      <a:pt x="140996" y="76200"/>
                      <a:pt x="140996" y="76200"/>
                      <a:pt x="143818" y="76200"/>
                    </a:cubicBezTo>
                    <a:cubicBezTo>
                      <a:pt x="143818" y="76200"/>
                      <a:pt x="145229" y="77511"/>
                      <a:pt x="145229" y="77511"/>
                    </a:cubicBezTo>
                    <a:cubicBezTo>
                      <a:pt x="145229" y="77511"/>
                      <a:pt x="145229" y="77511"/>
                      <a:pt x="145229" y="105052"/>
                    </a:cubicBezTo>
                    <a:cubicBezTo>
                      <a:pt x="145229" y="105052"/>
                      <a:pt x="143818" y="106363"/>
                      <a:pt x="143818" y="106363"/>
                    </a:cubicBezTo>
                    <a:cubicBezTo>
                      <a:pt x="143818" y="106363"/>
                      <a:pt x="143818" y="106363"/>
                      <a:pt x="139584" y="106363"/>
                    </a:cubicBezTo>
                    <a:cubicBezTo>
                      <a:pt x="139584" y="106363"/>
                      <a:pt x="139584" y="105052"/>
                      <a:pt x="139584" y="105052"/>
                    </a:cubicBezTo>
                    <a:cubicBezTo>
                      <a:pt x="139584" y="105052"/>
                      <a:pt x="139584" y="105052"/>
                      <a:pt x="139584" y="82757"/>
                    </a:cubicBezTo>
                    <a:cubicBezTo>
                      <a:pt x="139584" y="82757"/>
                      <a:pt x="139584" y="82757"/>
                      <a:pt x="135351" y="84069"/>
                    </a:cubicBezTo>
                    <a:cubicBezTo>
                      <a:pt x="135351" y="84069"/>
                      <a:pt x="135351" y="84069"/>
                      <a:pt x="133940" y="84069"/>
                    </a:cubicBezTo>
                    <a:lnTo>
                      <a:pt x="132529" y="81446"/>
                    </a:lnTo>
                    <a:cubicBezTo>
                      <a:pt x="132529" y="80134"/>
                      <a:pt x="132529" y="80134"/>
                      <a:pt x="133940" y="80134"/>
                    </a:cubicBezTo>
                    <a:cubicBezTo>
                      <a:pt x="133940" y="80134"/>
                      <a:pt x="133940" y="80134"/>
                      <a:pt x="139584" y="76200"/>
                    </a:cubicBezTo>
                    <a:close/>
                    <a:moveTo>
                      <a:pt x="118837" y="76200"/>
                    </a:moveTo>
                    <a:cubicBezTo>
                      <a:pt x="118837" y="76200"/>
                      <a:pt x="118837" y="76200"/>
                      <a:pt x="123005" y="76200"/>
                    </a:cubicBezTo>
                    <a:cubicBezTo>
                      <a:pt x="123005" y="76200"/>
                      <a:pt x="123005" y="77511"/>
                      <a:pt x="123005" y="77511"/>
                    </a:cubicBezTo>
                    <a:cubicBezTo>
                      <a:pt x="123005" y="77511"/>
                      <a:pt x="123005" y="77511"/>
                      <a:pt x="123005" y="105052"/>
                    </a:cubicBezTo>
                    <a:cubicBezTo>
                      <a:pt x="123005" y="105052"/>
                      <a:pt x="123005" y="106363"/>
                      <a:pt x="123005" y="106363"/>
                    </a:cubicBezTo>
                    <a:cubicBezTo>
                      <a:pt x="123005" y="106363"/>
                      <a:pt x="123005" y="106363"/>
                      <a:pt x="118837" y="106363"/>
                    </a:cubicBezTo>
                    <a:cubicBezTo>
                      <a:pt x="118837" y="106363"/>
                      <a:pt x="117448" y="105052"/>
                      <a:pt x="117448" y="105052"/>
                    </a:cubicBezTo>
                    <a:cubicBezTo>
                      <a:pt x="117448" y="105052"/>
                      <a:pt x="117448" y="105052"/>
                      <a:pt x="117448" y="82757"/>
                    </a:cubicBezTo>
                    <a:cubicBezTo>
                      <a:pt x="117448" y="82757"/>
                      <a:pt x="117448" y="82757"/>
                      <a:pt x="114670" y="84069"/>
                    </a:cubicBezTo>
                    <a:cubicBezTo>
                      <a:pt x="113281" y="84069"/>
                      <a:pt x="113281" y="84069"/>
                      <a:pt x="113281" y="84069"/>
                    </a:cubicBezTo>
                    <a:cubicBezTo>
                      <a:pt x="113281" y="84069"/>
                      <a:pt x="113281" y="84069"/>
                      <a:pt x="111892" y="81446"/>
                    </a:cubicBezTo>
                    <a:cubicBezTo>
                      <a:pt x="111892" y="80134"/>
                      <a:pt x="111892" y="80134"/>
                      <a:pt x="111892" y="80134"/>
                    </a:cubicBezTo>
                    <a:cubicBezTo>
                      <a:pt x="111892" y="80134"/>
                      <a:pt x="111892" y="80134"/>
                      <a:pt x="118837" y="76200"/>
                    </a:cubicBezTo>
                    <a:close/>
                    <a:moveTo>
                      <a:pt x="97207" y="76200"/>
                    </a:moveTo>
                    <a:cubicBezTo>
                      <a:pt x="97207" y="76200"/>
                      <a:pt x="97207" y="76200"/>
                      <a:pt x="99588" y="76200"/>
                    </a:cubicBezTo>
                    <a:cubicBezTo>
                      <a:pt x="100779" y="76200"/>
                      <a:pt x="100779" y="77511"/>
                      <a:pt x="100779" y="77511"/>
                    </a:cubicBezTo>
                    <a:cubicBezTo>
                      <a:pt x="100779" y="77511"/>
                      <a:pt x="100779" y="77511"/>
                      <a:pt x="100779" y="105052"/>
                    </a:cubicBezTo>
                    <a:cubicBezTo>
                      <a:pt x="100779" y="105052"/>
                      <a:pt x="100779" y="106363"/>
                      <a:pt x="99588" y="106363"/>
                    </a:cubicBezTo>
                    <a:cubicBezTo>
                      <a:pt x="99588" y="106363"/>
                      <a:pt x="99588" y="106363"/>
                      <a:pt x="97207" y="106363"/>
                    </a:cubicBezTo>
                    <a:cubicBezTo>
                      <a:pt x="96016" y="106363"/>
                      <a:pt x="96016" y="105052"/>
                      <a:pt x="96016" y="105052"/>
                    </a:cubicBezTo>
                    <a:cubicBezTo>
                      <a:pt x="96016" y="105052"/>
                      <a:pt x="96016" y="105052"/>
                      <a:pt x="96016" y="82757"/>
                    </a:cubicBezTo>
                    <a:cubicBezTo>
                      <a:pt x="96016" y="82757"/>
                      <a:pt x="96016" y="82757"/>
                      <a:pt x="92444" y="84069"/>
                    </a:cubicBezTo>
                    <a:cubicBezTo>
                      <a:pt x="91254" y="84069"/>
                      <a:pt x="91254" y="84069"/>
                      <a:pt x="91254" y="84069"/>
                    </a:cubicBezTo>
                    <a:cubicBezTo>
                      <a:pt x="91254" y="84069"/>
                      <a:pt x="91254" y="84069"/>
                      <a:pt x="91254" y="81446"/>
                    </a:cubicBezTo>
                    <a:cubicBezTo>
                      <a:pt x="91254" y="80134"/>
                      <a:pt x="91254" y="80134"/>
                      <a:pt x="91254" y="80134"/>
                    </a:cubicBezTo>
                    <a:cubicBezTo>
                      <a:pt x="91254" y="80134"/>
                      <a:pt x="91254" y="80134"/>
                      <a:pt x="97207" y="76200"/>
                    </a:cubicBezTo>
                    <a:close/>
                    <a:moveTo>
                      <a:pt x="201926" y="36513"/>
                    </a:moveTo>
                    <a:cubicBezTo>
                      <a:pt x="200792" y="37812"/>
                      <a:pt x="200792" y="39111"/>
                      <a:pt x="200792" y="40409"/>
                    </a:cubicBezTo>
                    <a:cubicBezTo>
                      <a:pt x="200792" y="46904"/>
                      <a:pt x="203060" y="50801"/>
                      <a:pt x="205328" y="50801"/>
                    </a:cubicBezTo>
                    <a:cubicBezTo>
                      <a:pt x="208730" y="50801"/>
                      <a:pt x="208730" y="44306"/>
                      <a:pt x="208730" y="40409"/>
                    </a:cubicBezTo>
                    <a:cubicBezTo>
                      <a:pt x="208730" y="40409"/>
                      <a:pt x="208730" y="40409"/>
                      <a:pt x="208730" y="39111"/>
                    </a:cubicBezTo>
                    <a:cubicBezTo>
                      <a:pt x="206462" y="37812"/>
                      <a:pt x="204194" y="36513"/>
                      <a:pt x="201926" y="36513"/>
                    </a:cubicBezTo>
                    <a:close/>
                    <a:moveTo>
                      <a:pt x="123005" y="34925"/>
                    </a:moveTo>
                    <a:cubicBezTo>
                      <a:pt x="120737" y="34925"/>
                      <a:pt x="118469" y="36248"/>
                      <a:pt x="116201" y="37571"/>
                    </a:cubicBezTo>
                    <a:cubicBezTo>
                      <a:pt x="116201" y="38894"/>
                      <a:pt x="115067" y="38894"/>
                      <a:pt x="115067" y="38894"/>
                    </a:cubicBezTo>
                    <a:cubicBezTo>
                      <a:pt x="115067" y="38894"/>
                      <a:pt x="115067" y="40216"/>
                      <a:pt x="115067" y="40216"/>
                    </a:cubicBezTo>
                    <a:cubicBezTo>
                      <a:pt x="115067" y="46831"/>
                      <a:pt x="116201" y="50800"/>
                      <a:pt x="119603" y="50800"/>
                    </a:cubicBezTo>
                    <a:cubicBezTo>
                      <a:pt x="123005" y="50800"/>
                      <a:pt x="123005" y="44185"/>
                      <a:pt x="123005" y="40216"/>
                    </a:cubicBezTo>
                    <a:cubicBezTo>
                      <a:pt x="123005" y="38894"/>
                      <a:pt x="123005" y="36248"/>
                      <a:pt x="123005" y="34925"/>
                    </a:cubicBezTo>
                    <a:close/>
                    <a:moveTo>
                      <a:pt x="162011" y="31750"/>
                    </a:moveTo>
                    <a:cubicBezTo>
                      <a:pt x="159290" y="31750"/>
                      <a:pt x="157929" y="35560"/>
                      <a:pt x="157929" y="40640"/>
                    </a:cubicBezTo>
                    <a:cubicBezTo>
                      <a:pt x="157929" y="46990"/>
                      <a:pt x="159290" y="50800"/>
                      <a:pt x="162011" y="50800"/>
                    </a:cubicBezTo>
                    <a:cubicBezTo>
                      <a:pt x="166093" y="50800"/>
                      <a:pt x="167454" y="44450"/>
                      <a:pt x="167454" y="40640"/>
                    </a:cubicBezTo>
                    <a:cubicBezTo>
                      <a:pt x="167454" y="36830"/>
                      <a:pt x="166093" y="31750"/>
                      <a:pt x="162011" y="31750"/>
                    </a:cubicBezTo>
                    <a:close/>
                    <a:moveTo>
                      <a:pt x="144703" y="28575"/>
                    </a:moveTo>
                    <a:cubicBezTo>
                      <a:pt x="144703" y="28575"/>
                      <a:pt x="144703" y="28575"/>
                      <a:pt x="144703" y="55075"/>
                    </a:cubicBezTo>
                    <a:cubicBezTo>
                      <a:pt x="144703" y="55075"/>
                      <a:pt x="143389" y="55075"/>
                      <a:pt x="143389" y="55075"/>
                    </a:cubicBezTo>
                    <a:cubicBezTo>
                      <a:pt x="143389" y="55075"/>
                      <a:pt x="143389" y="55075"/>
                      <a:pt x="139447" y="55075"/>
                    </a:cubicBezTo>
                    <a:cubicBezTo>
                      <a:pt x="139447" y="55075"/>
                      <a:pt x="139447" y="55075"/>
                      <a:pt x="139447" y="32550"/>
                    </a:cubicBezTo>
                    <a:cubicBezTo>
                      <a:pt x="139447" y="32550"/>
                      <a:pt x="139447" y="32550"/>
                      <a:pt x="135504" y="33875"/>
                    </a:cubicBezTo>
                    <a:cubicBezTo>
                      <a:pt x="135504" y="33875"/>
                      <a:pt x="135504" y="33875"/>
                      <a:pt x="134190" y="33875"/>
                    </a:cubicBezTo>
                    <a:cubicBezTo>
                      <a:pt x="134190" y="33875"/>
                      <a:pt x="134190" y="33875"/>
                      <a:pt x="132876" y="31225"/>
                    </a:cubicBezTo>
                    <a:cubicBezTo>
                      <a:pt x="131562" y="31225"/>
                      <a:pt x="130248" y="32550"/>
                      <a:pt x="127619" y="32550"/>
                    </a:cubicBezTo>
                    <a:cubicBezTo>
                      <a:pt x="128934" y="35200"/>
                      <a:pt x="128934" y="37850"/>
                      <a:pt x="128934" y="40500"/>
                    </a:cubicBezTo>
                    <a:cubicBezTo>
                      <a:pt x="128934" y="51100"/>
                      <a:pt x="124991" y="56400"/>
                      <a:pt x="118420" y="56400"/>
                    </a:cubicBezTo>
                    <a:cubicBezTo>
                      <a:pt x="113164" y="56400"/>
                      <a:pt x="109221" y="51100"/>
                      <a:pt x="109221" y="41825"/>
                    </a:cubicBezTo>
                    <a:cubicBezTo>
                      <a:pt x="106593" y="43150"/>
                      <a:pt x="103964" y="44475"/>
                      <a:pt x="101336" y="47125"/>
                    </a:cubicBezTo>
                    <a:cubicBezTo>
                      <a:pt x="101336" y="47125"/>
                      <a:pt x="101336" y="47125"/>
                      <a:pt x="101336" y="55075"/>
                    </a:cubicBezTo>
                    <a:cubicBezTo>
                      <a:pt x="101336" y="55075"/>
                      <a:pt x="101336" y="55075"/>
                      <a:pt x="100022" y="55075"/>
                    </a:cubicBezTo>
                    <a:cubicBezTo>
                      <a:pt x="100022" y="55075"/>
                      <a:pt x="100022" y="55075"/>
                      <a:pt x="97394" y="55075"/>
                    </a:cubicBezTo>
                    <a:cubicBezTo>
                      <a:pt x="96080" y="55075"/>
                      <a:pt x="96080" y="55075"/>
                      <a:pt x="96080" y="55075"/>
                    </a:cubicBezTo>
                    <a:cubicBezTo>
                      <a:pt x="96080" y="55075"/>
                      <a:pt x="96080" y="55075"/>
                      <a:pt x="96080" y="49775"/>
                    </a:cubicBezTo>
                    <a:cubicBezTo>
                      <a:pt x="85566" y="57725"/>
                      <a:pt x="77681" y="65675"/>
                      <a:pt x="72425" y="77600"/>
                    </a:cubicBezTo>
                    <a:cubicBezTo>
                      <a:pt x="73739" y="76275"/>
                      <a:pt x="75053" y="76275"/>
                      <a:pt x="76367" y="76275"/>
                    </a:cubicBezTo>
                    <a:cubicBezTo>
                      <a:pt x="82938" y="76275"/>
                      <a:pt x="86880" y="81575"/>
                      <a:pt x="86880" y="90850"/>
                    </a:cubicBezTo>
                    <a:cubicBezTo>
                      <a:pt x="86880" y="101450"/>
                      <a:pt x="82938" y="106750"/>
                      <a:pt x="76367" y="106750"/>
                    </a:cubicBezTo>
                    <a:cubicBezTo>
                      <a:pt x="71111" y="106750"/>
                      <a:pt x="68482" y="102775"/>
                      <a:pt x="67168" y="97475"/>
                    </a:cubicBezTo>
                    <a:cubicBezTo>
                      <a:pt x="65854" y="106750"/>
                      <a:pt x="69796" y="120000"/>
                      <a:pt x="75053" y="127950"/>
                    </a:cubicBezTo>
                    <a:cubicBezTo>
                      <a:pt x="75053" y="127950"/>
                      <a:pt x="76367" y="127950"/>
                      <a:pt x="76367" y="127950"/>
                    </a:cubicBezTo>
                    <a:cubicBezTo>
                      <a:pt x="76367" y="127950"/>
                      <a:pt x="76367" y="127950"/>
                      <a:pt x="78995" y="127950"/>
                    </a:cubicBezTo>
                    <a:cubicBezTo>
                      <a:pt x="78995" y="127950"/>
                      <a:pt x="80310" y="127950"/>
                      <a:pt x="80310" y="127950"/>
                    </a:cubicBezTo>
                    <a:cubicBezTo>
                      <a:pt x="80310" y="127950"/>
                      <a:pt x="80310" y="127950"/>
                      <a:pt x="80310" y="133250"/>
                    </a:cubicBezTo>
                    <a:cubicBezTo>
                      <a:pt x="82938" y="134575"/>
                      <a:pt x="85566" y="135900"/>
                      <a:pt x="88195" y="135900"/>
                    </a:cubicBezTo>
                    <a:cubicBezTo>
                      <a:pt x="89509" y="130600"/>
                      <a:pt x="93451" y="126625"/>
                      <a:pt x="97394" y="126625"/>
                    </a:cubicBezTo>
                    <a:cubicBezTo>
                      <a:pt x="102650" y="126625"/>
                      <a:pt x="106593" y="130600"/>
                      <a:pt x="107907" y="135900"/>
                    </a:cubicBezTo>
                    <a:cubicBezTo>
                      <a:pt x="110535" y="137225"/>
                      <a:pt x="113164" y="138550"/>
                      <a:pt x="114478" y="145175"/>
                    </a:cubicBezTo>
                    <a:cubicBezTo>
                      <a:pt x="115792" y="147825"/>
                      <a:pt x="115792" y="150475"/>
                      <a:pt x="117106" y="151800"/>
                    </a:cubicBezTo>
                    <a:cubicBezTo>
                      <a:pt x="117106" y="151800"/>
                      <a:pt x="117106" y="151800"/>
                      <a:pt x="117106" y="133250"/>
                    </a:cubicBezTo>
                    <a:cubicBezTo>
                      <a:pt x="117106" y="133250"/>
                      <a:pt x="117106" y="133250"/>
                      <a:pt x="114478" y="134575"/>
                    </a:cubicBezTo>
                    <a:cubicBezTo>
                      <a:pt x="113164" y="135900"/>
                      <a:pt x="113164" y="135900"/>
                      <a:pt x="113164" y="135900"/>
                    </a:cubicBezTo>
                    <a:cubicBezTo>
                      <a:pt x="113164" y="134575"/>
                      <a:pt x="113164" y="134575"/>
                      <a:pt x="113164" y="134575"/>
                    </a:cubicBezTo>
                    <a:cubicBezTo>
                      <a:pt x="113164" y="134575"/>
                      <a:pt x="113164" y="134575"/>
                      <a:pt x="111849" y="131925"/>
                    </a:cubicBezTo>
                    <a:cubicBezTo>
                      <a:pt x="111849" y="131925"/>
                      <a:pt x="111849" y="130600"/>
                      <a:pt x="111849" y="130600"/>
                    </a:cubicBezTo>
                    <a:cubicBezTo>
                      <a:pt x="111849" y="130600"/>
                      <a:pt x="111849" y="130600"/>
                      <a:pt x="118420" y="127950"/>
                    </a:cubicBezTo>
                    <a:cubicBezTo>
                      <a:pt x="118420" y="127950"/>
                      <a:pt x="118420" y="127950"/>
                      <a:pt x="122363" y="127950"/>
                    </a:cubicBezTo>
                    <a:cubicBezTo>
                      <a:pt x="122363" y="127950"/>
                      <a:pt x="122363" y="127950"/>
                      <a:pt x="122363" y="155775"/>
                    </a:cubicBezTo>
                    <a:cubicBezTo>
                      <a:pt x="122363" y="155775"/>
                      <a:pt x="122363" y="157100"/>
                      <a:pt x="122363" y="157100"/>
                    </a:cubicBezTo>
                    <a:cubicBezTo>
                      <a:pt x="122363" y="157100"/>
                      <a:pt x="122363" y="157100"/>
                      <a:pt x="121049" y="157100"/>
                    </a:cubicBezTo>
                    <a:cubicBezTo>
                      <a:pt x="123677" y="159750"/>
                      <a:pt x="128934" y="161075"/>
                      <a:pt x="135504" y="162400"/>
                    </a:cubicBezTo>
                    <a:cubicBezTo>
                      <a:pt x="144703" y="165050"/>
                      <a:pt x="159159" y="151800"/>
                      <a:pt x="161787" y="159750"/>
                    </a:cubicBezTo>
                    <a:cubicBezTo>
                      <a:pt x="164416" y="175650"/>
                      <a:pt x="173615" y="186250"/>
                      <a:pt x="181500" y="191550"/>
                    </a:cubicBezTo>
                    <a:cubicBezTo>
                      <a:pt x="181500" y="191550"/>
                      <a:pt x="181500" y="191550"/>
                      <a:pt x="181500" y="183600"/>
                    </a:cubicBezTo>
                    <a:cubicBezTo>
                      <a:pt x="181500" y="183600"/>
                      <a:pt x="181500" y="183600"/>
                      <a:pt x="178872" y="186250"/>
                    </a:cubicBezTo>
                    <a:cubicBezTo>
                      <a:pt x="177557" y="186250"/>
                      <a:pt x="177557" y="186250"/>
                      <a:pt x="177557" y="186250"/>
                    </a:cubicBezTo>
                    <a:cubicBezTo>
                      <a:pt x="177557" y="186250"/>
                      <a:pt x="177557" y="184925"/>
                      <a:pt x="176243" y="184925"/>
                    </a:cubicBezTo>
                    <a:cubicBezTo>
                      <a:pt x="176243" y="184925"/>
                      <a:pt x="176243" y="184925"/>
                      <a:pt x="176243" y="182275"/>
                    </a:cubicBezTo>
                    <a:cubicBezTo>
                      <a:pt x="176243" y="182275"/>
                      <a:pt x="176243" y="180950"/>
                      <a:pt x="176243" y="180950"/>
                    </a:cubicBezTo>
                    <a:cubicBezTo>
                      <a:pt x="176243" y="180950"/>
                      <a:pt x="176243" y="180950"/>
                      <a:pt x="182814" y="178300"/>
                    </a:cubicBezTo>
                    <a:cubicBezTo>
                      <a:pt x="182814" y="178300"/>
                      <a:pt x="182814" y="178300"/>
                      <a:pt x="186756" y="178300"/>
                    </a:cubicBezTo>
                    <a:cubicBezTo>
                      <a:pt x="186756" y="178300"/>
                      <a:pt x="186756" y="178300"/>
                      <a:pt x="186756" y="194200"/>
                    </a:cubicBezTo>
                    <a:cubicBezTo>
                      <a:pt x="194641" y="196850"/>
                      <a:pt x="201213" y="194200"/>
                      <a:pt x="199898" y="186250"/>
                    </a:cubicBezTo>
                    <a:cubicBezTo>
                      <a:pt x="199898" y="186250"/>
                      <a:pt x="198584" y="186250"/>
                      <a:pt x="198584" y="186250"/>
                    </a:cubicBezTo>
                    <a:cubicBezTo>
                      <a:pt x="198584" y="186250"/>
                      <a:pt x="198584" y="184925"/>
                      <a:pt x="198584" y="184925"/>
                    </a:cubicBezTo>
                    <a:cubicBezTo>
                      <a:pt x="198584" y="184925"/>
                      <a:pt x="198584" y="184925"/>
                      <a:pt x="197270" y="182275"/>
                    </a:cubicBezTo>
                    <a:cubicBezTo>
                      <a:pt x="197270" y="182275"/>
                      <a:pt x="197270" y="180950"/>
                      <a:pt x="198584" y="180950"/>
                    </a:cubicBezTo>
                    <a:cubicBezTo>
                      <a:pt x="198584" y="180950"/>
                      <a:pt x="198584" y="180950"/>
                      <a:pt x="199898" y="180950"/>
                    </a:cubicBezTo>
                    <a:cubicBezTo>
                      <a:pt x="198584" y="167700"/>
                      <a:pt x="199898" y="166375"/>
                      <a:pt x="199898" y="166375"/>
                    </a:cubicBezTo>
                    <a:cubicBezTo>
                      <a:pt x="199898" y="166375"/>
                      <a:pt x="226182" y="169025"/>
                      <a:pt x="234066" y="161075"/>
                    </a:cubicBezTo>
                    <a:cubicBezTo>
                      <a:pt x="238009" y="157100"/>
                      <a:pt x="240637" y="151800"/>
                      <a:pt x="241951" y="146500"/>
                    </a:cubicBezTo>
                    <a:cubicBezTo>
                      <a:pt x="243266" y="145175"/>
                      <a:pt x="244580" y="143850"/>
                      <a:pt x="245894" y="143850"/>
                    </a:cubicBezTo>
                    <a:cubicBezTo>
                      <a:pt x="245894" y="143850"/>
                      <a:pt x="245894" y="143850"/>
                      <a:pt x="245894" y="133250"/>
                    </a:cubicBezTo>
                    <a:cubicBezTo>
                      <a:pt x="245894" y="133250"/>
                      <a:pt x="245894" y="133250"/>
                      <a:pt x="241951" y="134575"/>
                    </a:cubicBezTo>
                    <a:cubicBezTo>
                      <a:pt x="241951" y="135900"/>
                      <a:pt x="241951" y="135900"/>
                      <a:pt x="241951" y="135900"/>
                    </a:cubicBezTo>
                    <a:cubicBezTo>
                      <a:pt x="241951" y="134575"/>
                      <a:pt x="240637" y="134575"/>
                      <a:pt x="240637" y="134575"/>
                    </a:cubicBezTo>
                    <a:cubicBezTo>
                      <a:pt x="240637" y="134575"/>
                      <a:pt x="240637" y="134575"/>
                      <a:pt x="240637" y="131925"/>
                    </a:cubicBezTo>
                    <a:cubicBezTo>
                      <a:pt x="240637" y="131925"/>
                      <a:pt x="240637" y="130600"/>
                      <a:pt x="240637" y="130600"/>
                    </a:cubicBezTo>
                    <a:cubicBezTo>
                      <a:pt x="240637" y="130600"/>
                      <a:pt x="240637" y="130600"/>
                      <a:pt x="247208" y="127950"/>
                    </a:cubicBezTo>
                    <a:cubicBezTo>
                      <a:pt x="247208" y="127950"/>
                      <a:pt x="247208" y="127950"/>
                      <a:pt x="249836" y="127950"/>
                    </a:cubicBezTo>
                    <a:cubicBezTo>
                      <a:pt x="251151" y="127950"/>
                      <a:pt x="251151" y="127950"/>
                      <a:pt x="251151" y="127950"/>
                    </a:cubicBezTo>
                    <a:cubicBezTo>
                      <a:pt x="251151" y="127950"/>
                      <a:pt x="251151" y="127950"/>
                      <a:pt x="251151" y="143850"/>
                    </a:cubicBezTo>
                    <a:cubicBezTo>
                      <a:pt x="251151" y="143850"/>
                      <a:pt x="252465" y="143850"/>
                      <a:pt x="252465" y="143850"/>
                    </a:cubicBezTo>
                    <a:cubicBezTo>
                      <a:pt x="264292" y="137225"/>
                      <a:pt x="262978" y="113375"/>
                      <a:pt x="257721" y="94825"/>
                    </a:cubicBezTo>
                    <a:cubicBezTo>
                      <a:pt x="256407" y="102775"/>
                      <a:pt x="253779" y="106750"/>
                      <a:pt x="247208" y="106750"/>
                    </a:cubicBezTo>
                    <a:cubicBezTo>
                      <a:pt x="241951" y="106750"/>
                      <a:pt x="238009" y="101450"/>
                      <a:pt x="238009" y="92175"/>
                    </a:cubicBezTo>
                    <a:cubicBezTo>
                      <a:pt x="238009" y="81575"/>
                      <a:pt x="241951" y="76275"/>
                      <a:pt x="248522" y="76275"/>
                    </a:cubicBezTo>
                    <a:cubicBezTo>
                      <a:pt x="248522" y="76275"/>
                      <a:pt x="249836" y="76275"/>
                      <a:pt x="249836" y="76275"/>
                    </a:cubicBezTo>
                    <a:cubicBezTo>
                      <a:pt x="244580" y="67000"/>
                      <a:pt x="238009" y="59050"/>
                      <a:pt x="230124" y="52425"/>
                    </a:cubicBezTo>
                    <a:cubicBezTo>
                      <a:pt x="230124" y="52425"/>
                      <a:pt x="230124" y="52425"/>
                      <a:pt x="230124" y="55075"/>
                    </a:cubicBezTo>
                    <a:cubicBezTo>
                      <a:pt x="230124" y="55075"/>
                      <a:pt x="230124" y="55075"/>
                      <a:pt x="228810" y="55075"/>
                    </a:cubicBezTo>
                    <a:cubicBezTo>
                      <a:pt x="228810" y="55075"/>
                      <a:pt x="228810" y="55075"/>
                      <a:pt x="224867" y="55075"/>
                    </a:cubicBezTo>
                    <a:cubicBezTo>
                      <a:pt x="224867" y="55075"/>
                      <a:pt x="224867" y="55075"/>
                      <a:pt x="224867" y="48450"/>
                    </a:cubicBezTo>
                    <a:cubicBezTo>
                      <a:pt x="220925" y="47125"/>
                      <a:pt x="218297" y="44475"/>
                      <a:pt x="215668" y="43150"/>
                    </a:cubicBezTo>
                    <a:cubicBezTo>
                      <a:pt x="214354" y="51100"/>
                      <a:pt x="210412" y="56400"/>
                      <a:pt x="205155" y="56400"/>
                    </a:cubicBezTo>
                    <a:cubicBezTo>
                      <a:pt x="198584" y="56400"/>
                      <a:pt x="194641" y="49775"/>
                      <a:pt x="194641" y="40500"/>
                    </a:cubicBezTo>
                    <a:cubicBezTo>
                      <a:pt x="194641" y="37850"/>
                      <a:pt x="194641" y="36525"/>
                      <a:pt x="195956" y="33875"/>
                    </a:cubicBezTo>
                    <a:cubicBezTo>
                      <a:pt x="193327" y="32550"/>
                      <a:pt x="189385" y="32550"/>
                      <a:pt x="186756" y="31225"/>
                    </a:cubicBezTo>
                    <a:cubicBezTo>
                      <a:pt x="186756" y="31225"/>
                      <a:pt x="186756" y="31225"/>
                      <a:pt x="186756" y="55075"/>
                    </a:cubicBezTo>
                    <a:cubicBezTo>
                      <a:pt x="186756" y="55075"/>
                      <a:pt x="186756" y="55075"/>
                      <a:pt x="182814" y="55075"/>
                    </a:cubicBezTo>
                    <a:cubicBezTo>
                      <a:pt x="181500" y="55075"/>
                      <a:pt x="181500" y="55075"/>
                      <a:pt x="181500" y="55075"/>
                    </a:cubicBezTo>
                    <a:cubicBezTo>
                      <a:pt x="181500" y="55075"/>
                      <a:pt x="181500" y="55075"/>
                      <a:pt x="181500" y="32550"/>
                    </a:cubicBezTo>
                    <a:cubicBezTo>
                      <a:pt x="181500" y="32550"/>
                      <a:pt x="181500" y="32550"/>
                      <a:pt x="178872" y="33875"/>
                    </a:cubicBezTo>
                    <a:cubicBezTo>
                      <a:pt x="177557" y="33875"/>
                      <a:pt x="177557" y="33875"/>
                      <a:pt x="177557" y="33875"/>
                    </a:cubicBezTo>
                    <a:cubicBezTo>
                      <a:pt x="177557" y="33875"/>
                      <a:pt x="177557" y="33875"/>
                      <a:pt x="176243" y="33875"/>
                    </a:cubicBezTo>
                    <a:cubicBezTo>
                      <a:pt x="176243" y="33875"/>
                      <a:pt x="176243" y="33875"/>
                      <a:pt x="176243" y="31225"/>
                    </a:cubicBezTo>
                    <a:cubicBezTo>
                      <a:pt x="176243" y="29900"/>
                      <a:pt x="176243" y="29900"/>
                      <a:pt x="176243" y="29900"/>
                    </a:cubicBezTo>
                    <a:cubicBezTo>
                      <a:pt x="176243" y="29900"/>
                      <a:pt x="176243" y="29900"/>
                      <a:pt x="177557" y="29900"/>
                    </a:cubicBezTo>
                    <a:cubicBezTo>
                      <a:pt x="173615" y="28575"/>
                      <a:pt x="170987" y="28575"/>
                      <a:pt x="168358" y="28575"/>
                    </a:cubicBezTo>
                    <a:cubicBezTo>
                      <a:pt x="170987" y="31225"/>
                      <a:pt x="172301" y="35200"/>
                      <a:pt x="172301" y="40500"/>
                    </a:cubicBezTo>
                    <a:cubicBezTo>
                      <a:pt x="172301" y="51100"/>
                      <a:pt x="168358" y="56400"/>
                      <a:pt x="161787" y="56400"/>
                    </a:cubicBezTo>
                    <a:cubicBezTo>
                      <a:pt x="155217" y="56400"/>
                      <a:pt x="152588" y="49775"/>
                      <a:pt x="151274" y="40500"/>
                    </a:cubicBezTo>
                    <a:cubicBezTo>
                      <a:pt x="151274" y="35200"/>
                      <a:pt x="153903" y="29900"/>
                      <a:pt x="156531" y="28575"/>
                    </a:cubicBezTo>
                    <a:cubicBezTo>
                      <a:pt x="152588" y="28575"/>
                      <a:pt x="148646" y="28575"/>
                      <a:pt x="144703" y="28575"/>
                    </a:cubicBezTo>
                    <a:close/>
                    <a:moveTo>
                      <a:pt x="164533" y="0"/>
                    </a:moveTo>
                    <a:cubicBezTo>
                      <a:pt x="205215" y="0"/>
                      <a:pt x="240648" y="17090"/>
                      <a:pt x="266895" y="48642"/>
                    </a:cubicBezTo>
                    <a:cubicBezTo>
                      <a:pt x="285268" y="72305"/>
                      <a:pt x="294454" y="99914"/>
                      <a:pt x="291829" y="130150"/>
                    </a:cubicBezTo>
                    <a:cubicBezTo>
                      <a:pt x="289205" y="155129"/>
                      <a:pt x="278706" y="181422"/>
                      <a:pt x="269520" y="206400"/>
                    </a:cubicBezTo>
                    <a:cubicBezTo>
                      <a:pt x="253772" y="247154"/>
                      <a:pt x="239336" y="286594"/>
                      <a:pt x="257709" y="324718"/>
                    </a:cubicBezTo>
                    <a:cubicBezTo>
                      <a:pt x="257709" y="327348"/>
                      <a:pt x="257709" y="329977"/>
                      <a:pt x="256396" y="332606"/>
                    </a:cubicBezTo>
                    <a:cubicBezTo>
                      <a:pt x="255084" y="335236"/>
                      <a:pt x="252459" y="336550"/>
                      <a:pt x="249835" y="336550"/>
                    </a:cubicBezTo>
                    <a:cubicBezTo>
                      <a:pt x="249835" y="336550"/>
                      <a:pt x="249835" y="336550"/>
                      <a:pt x="105478" y="336550"/>
                    </a:cubicBezTo>
                    <a:cubicBezTo>
                      <a:pt x="101541" y="336550"/>
                      <a:pt x="98916" y="333921"/>
                      <a:pt x="97604" y="331292"/>
                    </a:cubicBezTo>
                    <a:cubicBezTo>
                      <a:pt x="96292" y="328662"/>
                      <a:pt x="96292" y="327348"/>
                      <a:pt x="96292" y="315516"/>
                    </a:cubicBezTo>
                    <a:cubicBezTo>
                      <a:pt x="96292" y="314201"/>
                      <a:pt x="96292" y="312887"/>
                      <a:pt x="96292" y="312887"/>
                    </a:cubicBezTo>
                    <a:cubicBezTo>
                      <a:pt x="94979" y="294481"/>
                      <a:pt x="87105" y="294481"/>
                      <a:pt x="71357" y="294481"/>
                    </a:cubicBezTo>
                    <a:cubicBezTo>
                      <a:pt x="58234" y="294481"/>
                      <a:pt x="42486" y="294481"/>
                      <a:pt x="31987" y="278706"/>
                    </a:cubicBezTo>
                    <a:cubicBezTo>
                      <a:pt x="24113" y="266874"/>
                      <a:pt x="24113" y="251098"/>
                      <a:pt x="25426" y="236637"/>
                    </a:cubicBezTo>
                    <a:cubicBezTo>
                      <a:pt x="25426" y="224805"/>
                      <a:pt x="25426" y="212973"/>
                      <a:pt x="21489" y="209029"/>
                    </a:cubicBezTo>
                    <a:cubicBezTo>
                      <a:pt x="21489" y="207715"/>
                      <a:pt x="17552" y="206400"/>
                      <a:pt x="16239" y="205085"/>
                    </a:cubicBezTo>
                    <a:cubicBezTo>
                      <a:pt x="10990" y="202456"/>
                      <a:pt x="3116" y="199827"/>
                      <a:pt x="491" y="191939"/>
                    </a:cubicBezTo>
                    <a:cubicBezTo>
                      <a:pt x="-821" y="187995"/>
                      <a:pt x="491" y="182736"/>
                      <a:pt x="4428" y="177478"/>
                    </a:cubicBezTo>
                    <a:cubicBezTo>
                      <a:pt x="17552" y="156443"/>
                      <a:pt x="20176" y="144612"/>
                      <a:pt x="24113" y="126206"/>
                    </a:cubicBezTo>
                    <a:cubicBezTo>
                      <a:pt x="25426" y="118319"/>
                      <a:pt x="26738" y="109116"/>
                      <a:pt x="29363" y="97284"/>
                    </a:cubicBezTo>
                    <a:cubicBezTo>
                      <a:pt x="38549" y="68361"/>
                      <a:pt x="55609" y="43383"/>
                      <a:pt x="81856" y="26293"/>
                    </a:cubicBezTo>
                    <a:cubicBezTo>
                      <a:pt x="105478" y="9202"/>
                      <a:pt x="135662" y="0"/>
                      <a:pt x="164533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5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1" name="组合 30"/>
          <p:cNvGrpSpPr/>
          <p:nvPr/>
        </p:nvGrpSpPr>
        <p:grpSpPr>
          <a:xfrm>
            <a:off x="7405455" y="2015612"/>
            <a:ext cx="3755853" cy="788126"/>
            <a:chOff x="7523107" y="3331677"/>
            <a:chExt cx="3755853" cy="788126"/>
          </a:xfrm>
        </p:grpSpPr>
        <p:sp>
          <p:nvSpPr>
            <p:cNvPr id="32" name="矩形 31"/>
            <p:cNvSpPr/>
            <p:nvPr/>
          </p:nvSpPr>
          <p:spPr>
            <a:xfrm>
              <a:off x="7523107" y="3331677"/>
              <a:ext cx="2940811" cy="443198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9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物业超市</a:t>
              </a:r>
              <a:r>
                <a:rPr lang="en-US" altLang="zh-CN" sz="19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-</a:t>
              </a:r>
              <a:r>
                <a:rPr lang="zh-CN" altLang="en-US" sz="19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电商平台</a:t>
              </a:r>
              <a:endParaRPr lang="zh-CN" altLang="en-US" sz="19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7523107" y="3641467"/>
              <a:ext cx="3755853" cy="478336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zh-CN" altLang="en-US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电商平台对接到系统，住户可在物业提供的公众号或</a:t>
              </a:r>
              <a:r>
                <a:rPr lang="en-US" altLang="zh-CN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APP</a:t>
              </a:r>
              <a:r>
                <a:rPr lang="zh-CN" altLang="en-US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直接采购生活用品。物业安排人员直接送货上门</a:t>
              </a:r>
              <a:endParaRPr lang="en-US" altLang="zh-CN" sz="11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7405455" y="3455098"/>
            <a:ext cx="3755853" cy="788126"/>
            <a:chOff x="7523107" y="3331677"/>
            <a:chExt cx="3755853" cy="788126"/>
          </a:xfrm>
        </p:grpSpPr>
        <p:sp>
          <p:nvSpPr>
            <p:cNvPr id="35" name="矩形 34"/>
            <p:cNvSpPr/>
            <p:nvPr/>
          </p:nvSpPr>
          <p:spPr>
            <a:xfrm>
              <a:off x="7523108" y="3331677"/>
              <a:ext cx="2241974" cy="39658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9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物业紧急求助</a:t>
              </a:r>
              <a:endParaRPr lang="zh-CN" altLang="en-US" sz="19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7523107" y="3641467"/>
              <a:ext cx="3755853" cy="478336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zh-CN" altLang="en-US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住户中独居居住老人或行动不便的人，可通过</a:t>
              </a:r>
              <a:r>
                <a:rPr lang="zh-CN" altLang="en-U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物业提供的公众号或</a:t>
              </a:r>
              <a:r>
                <a:rPr lang="en-US" altLang="zh-CN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APP</a:t>
              </a:r>
              <a:r>
                <a:rPr lang="zh-CN" altLang="en-US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紧急求助按钮向物业发送紧急求助信息</a:t>
              </a:r>
              <a:endParaRPr lang="en-US" altLang="zh-CN" sz="11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7405455" y="4821951"/>
            <a:ext cx="3755853" cy="570695"/>
            <a:chOff x="7523107" y="3331677"/>
            <a:chExt cx="3755853" cy="570695"/>
          </a:xfrm>
        </p:grpSpPr>
        <p:sp>
          <p:nvSpPr>
            <p:cNvPr id="38" name="矩形 37"/>
            <p:cNvSpPr/>
            <p:nvPr/>
          </p:nvSpPr>
          <p:spPr>
            <a:xfrm>
              <a:off x="7523108" y="3331677"/>
              <a:ext cx="2241974" cy="39658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9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水电费代缴纳</a:t>
              </a:r>
              <a:endParaRPr lang="zh-CN" altLang="en-US" sz="19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7523107" y="3641467"/>
              <a:ext cx="3755853" cy="26090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zh-CN" altLang="en-US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物业可与电网、水站联合，代缴纳管理费</a:t>
              </a:r>
              <a:endParaRPr lang="en-US" altLang="zh-CN" sz="11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-6543" y="123221"/>
            <a:ext cx="5409030" cy="1026335"/>
            <a:chOff x="-6543" y="123221"/>
            <a:chExt cx="5409030" cy="1026335"/>
          </a:xfrm>
        </p:grpSpPr>
        <p:sp>
          <p:nvSpPr>
            <p:cNvPr id="41" name="等腰三角形 40"/>
            <p:cNvSpPr/>
            <p:nvPr/>
          </p:nvSpPr>
          <p:spPr>
            <a:xfrm rot="16200000" flipV="1">
              <a:off x="-2671" y="297103"/>
              <a:ext cx="697728" cy="705472"/>
            </a:xfrm>
            <a:prstGeom prst="triangle">
              <a:avLst>
                <a:gd name="adj" fmla="val 40974"/>
              </a:avLst>
            </a:prstGeom>
            <a:solidFill>
              <a:srgbClr val="FAA41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100">
                <a:cs typeface="+mn-ea"/>
                <a:sym typeface="+mn-lt"/>
              </a:endParaRPr>
            </a:p>
          </p:txBody>
        </p:sp>
        <p:sp>
          <p:nvSpPr>
            <p:cNvPr id="42" name="等腰三角形 41"/>
            <p:cNvSpPr/>
            <p:nvPr/>
          </p:nvSpPr>
          <p:spPr>
            <a:xfrm rot="14101221" flipV="1">
              <a:off x="548278" y="863186"/>
              <a:ext cx="246694" cy="212667"/>
            </a:xfrm>
            <a:prstGeom prst="triangle">
              <a:avLst/>
            </a:prstGeom>
            <a:solidFill>
              <a:srgbClr val="FAA41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100">
                <a:cs typeface="+mn-ea"/>
                <a:sym typeface="+mn-lt"/>
              </a:endParaRPr>
            </a:p>
          </p:txBody>
        </p:sp>
        <p:sp>
          <p:nvSpPr>
            <p:cNvPr id="43" name="等腰三角形 42"/>
            <p:cNvSpPr/>
            <p:nvPr/>
          </p:nvSpPr>
          <p:spPr>
            <a:xfrm rot="6077300" flipH="1" flipV="1">
              <a:off x="236434" y="141963"/>
              <a:ext cx="271762" cy="234277"/>
            </a:xfrm>
            <a:prstGeom prst="triangle">
              <a:avLst/>
            </a:prstGeom>
            <a:solidFill>
              <a:srgbClr val="F265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100">
                <a:cs typeface="+mn-ea"/>
                <a:sym typeface="+mn-lt"/>
              </a:endParaRPr>
            </a:p>
          </p:txBody>
        </p:sp>
        <p:grpSp>
          <p:nvGrpSpPr>
            <p:cNvPr id="44" name="组合 43"/>
            <p:cNvGrpSpPr/>
            <p:nvPr/>
          </p:nvGrpSpPr>
          <p:grpSpPr>
            <a:xfrm>
              <a:off x="1034114" y="331380"/>
              <a:ext cx="4368373" cy="818176"/>
              <a:chOff x="1034114" y="316866"/>
              <a:chExt cx="4368373" cy="818176"/>
            </a:xfrm>
          </p:grpSpPr>
          <p:sp>
            <p:nvSpPr>
              <p:cNvPr id="46" name="文本框 45"/>
              <p:cNvSpPr txBox="1"/>
              <p:nvPr/>
            </p:nvSpPr>
            <p:spPr>
              <a:xfrm>
                <a:off x="1034115" y="316866"/>
                <a:ext cx="3760774" cy="6309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>
                <a:defPPr>
                  <a:defRPr lang="en-US"/>
                </a:defPPr>
                <a:lvl1pPr algn="ctr">
                  <a:defRPr sz="2800" b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</a:defRPr>
                </a:lvl1pPr>
              </a:lstStyle>
              <a:p>
                <a:pPr algn="l"/>
                <a:r>
                  <a:rPr lang="zh-CN" altLang="en-US" sz="3500" dirty="0" smtClean="0">
                    <a:latin typeface="+mn-lt"/>
                    <a:cs typeface="+mn-ea"/>
                    <a:sym typeface="+mn-lt"/>
                  </a:rPr>
                  <a:t>第三方系统接入</a:t>
                </a:r>
                <a:endParaRPr lang="zh-CN" altLang="en-US" sz="3500" dirty="0">
                  <a:latin typeface="+mn-lt"/>
                  <a:cs typeface="+mn-ea"/>
                  <a:sym typeface="+mn-lt"/>
                </a:endParaRPr>
              </a:p>
            </p:txBody>
          </p:sp>
          <p:sp>
            <p:nvSpPr>
              <p:cNvPr id="47" name="文本框 46"/>
              <p:cNvSpPr txBox="1"/>
              <p:nvPr/>
            </p:nvSpPr>
            <p:spPr>
              <a:xfrm>
                <a:off x="1034114" y="834511"/>
                <a:ext cx="4368373" cy="3005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>
                <a:defPPr>
                  <a:defRPr lang="en-US"/>
                </a:defPPr>
                <a:lvl1pPr algn="ctr">
                  <a:lnSpc>
                    <a:spcPct val="120000"/>
                  </a:lnSpc>
                  <a:defRPr sz="1100">
                    <a:solidFill>
                      <a:schemeClr val="bg1">
                        <a:lumMod val="65000"/>
                      </a:schemeClr>
                    </a:solidFill>
                    <a:latin typeface="Century Gothic" panose="020B0502020202020204" pitchFamily="34" charset="0"/>
                  </a:defRPr>
                </a:lvl1pPr>
              </a:lstStyle>
              <a:p>
                <a:pPr algn="l"/>
                <a:r>
                  <a:rPr lang="zh-CN" altLang="en-US" sz="1300" dirty="0" smtClean="0">
                    <a:solidFill>
                      <a:schemeClr val="bg1">
                        <a:lumMod val="50000"/>
                      </a:schemeClr>
                    </a:solidFill>
                    <a:latin typeface="+mn-lt"/>
                    <a:cs typeface="+mn-ea"/>
                    <a:sym typeface="+mn-lt"/>
                  </a:rPr>
                  <a:t>只要你想得到的，需要的，我们都可以接入</a:t>
                </a:r>
                <a:endParaRPr lang="en-US" altLang="zh-CN" sz="1300" dirty="0">
                  <a:solidFill>
                    <a:schemeClr val="bg1">
                      <a:lumMod val="50000"/>
                    </a:schemeClr>
                  </a:solidFill>
                  <a:latin typeface="+mn-lt"/>
                  <a:cs typeface="+mn-ea"/>
                  <a:sym typeface="+mn-l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55662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409607" y="1364979"/>
            <a:ext cx="8782420" cy="1872000"/>
          </a:xfrm>
          <a:custGeom>
            <a:avLst/>
            <a:gdLst/>
            <a:ahLst/>
            <a:cxnLst/>
            <a:rect l="l" t="t" r="r" b="b"/>
            <a:pathLst>
              <a:path w="6586815" h="1404000">
                <a:moveTo>
                  <a:pt x="810600" y="0"/>
                </a:moveTo>
                <a:lnTo>
                  <a:pt x="6586815" y="0"/>
                </a:lnTo>
                <a:lnTo>
                  <a:pt x="6586815" y="1404000"/>
                </a:lnTo>
                <a:lnTo>
                  <a:pt x="0" y="1404000"/>
                </a:lnTo>
                <a:close/>
              </a:path>
            </a:pathLst>
          </a:custGeom>
          <a:solidFill>
            <a:srgbClr val="3A3A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3909053"/>
            <a:ext cx="5712357" cy="1872000"/>
          </a:xfrm>
          <a:custGeom>
            <a:avLst/>
            <a:gdLst/>
            <a:ahLst/>
            <a:cxnLst/>
            <a:rect l="l" t="t" r="r" b="b"/>
            <a:pathLst>
              <a:path w="4284268" h="1404000">
                <a:moveTo>
                  <a:pt x="0" y="0"/>
                </a:moveTo>
                <a:lnTo>
                  <a:pt x="4284268" y="0"/>
                </a:lnTo>
                <a:lnTo>
                  <a:pt x="3473668" y="1404000"/>
                </a:lnTo>
                <a:lnTo>
                  <a:pt x="0" y="1404000"/>
                </a:lnTo>
                <a:close/>
              </a:path>
            </a:pathLst>
          </a:custGeom>
          <a:solidFill>
            <a:srgbClr val="FAA4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0" y="1988840"/>
            <a:ext cx="10613237" cy="3024000"/>
          </a:xfrm>
          <a:custGeom>
            <a:avLst/>
            <a:gdLst/>
            <a:ahLst/>
            <a:cxnLst/>
            <a:rect l="l" t="t" r="r" b="b"/>
            <a:pathLst>
              <a:path w="7959928" h="2268000">
                <a:moveTo>
                  <a:pt x="0" y="0"/>
                </a:moveTo>
                <a:lnTo>
                  <a:pt x="7959928" y="0"/>
                </a:lnTo>
                <a:lnTo>
                  <a:pt x="6650498" y="2268000"/>
                </a:lnTo>
                <a:lnTo>
                  <a:pt x="0" y="2268000"/>
                </a:lnTo>
                <a:close/>
              </a:path>
            </a:pathLst>
          </a:custGeom>
          <a:solidFill>
            <a:srgbClr val="F265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1001541" y="1808851"/>
            <a:ext cx="596076" cy="984256"/>
          </a:xfrm>
          <a:custGeom>
            <a:avLst/>
            <a:gdLst/>
            <a:ahLst/>
            <a:cxnLst/>
            <a:rect l="l" t="t" r="r" b="b"/>
            <a:pathLst>
              <a:path w="447057" h="738192">
                <a:moveTo>
                  <a:pt x="77961" y="0"/>
                </a:moveTo>
                <a:lnTo>
                  <a:pt x="447057" y="369096"/>
                </a:lnTo>
                <a:lnTo>
                  <a:pt x="77961" y="738192"/>
                </a:lnTo>
                <a:lnTo>
                  <a:pt x="0" y="660231"/>
                </a:lnTo>
                <a:lnTo>
                  <a:pt x="293910" y="366322"/>
                </a:lnTo>
                <a:lnTo>
                  <a:pt x="2775" y="751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13" name="TextBox 9">
            <a:extLst>
              <a:ext uri="{FF2B5EF4-FFF2-40B4-BE49-F238E27FC236}">
                <a16:creationId xmlns:a16="http://schemas.microsoft.com/office/drawing/2014/main" id="{6676DF47-6D94-4C24-8BA9-154A0005BD07}"/>
              </a:ext>
            </a:extLst>
          </p:cNvPr>
          <p:cNvSpPr txBox="1"/>
          <p:nvPr/>
        </p:nvSpPr>
        <p:spPr>
          <a:xfrm>
            <a:off x="416502" y="3465600"/>
            <a:ext cx="13940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>
                <a:solidFill>
                  <a:schemeClr val="bg1"/>
                </a:solidFill>
                <a:cs typeface="+mn-ea"/>
                <a:sym typeface="+mn-lt"/>
              </a:rPr>
              <a:t>PART</a:t>
            </a:r>
            <a:endParaRPr lang="zh-CN" altLang="en-US" sz="3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4" name="TextBox 10">
            <a:extLst>
              <a:ext uri="{FF2B5EF4-FFF2-40B4-BE49-F238E27FC236}">
                <a16:creationId xmlns:a16="http://schemas.microsoft.com/office/drawing/2014/main" id="{E4B89DD2-22DC-44B0-84B5-B11FFB4047A3}"/>
              </a:ext>
            </a:extLst>
          </p:cNvPr>
          <p:cNvSpPr txBox="1"/>
          <p:nvPr/>
        </p:nvSpPr>
        <p:spPr>
          <a:xfrm>
            <a:off x="1273616" y="2537091"/>
            <a:ext cx="2229877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700" b="1" dirty="0">
                <a:solidFill>
                  <a:schemeClr val="bg1"/>
                </a:solidFill>
                <a:cs typeface="+mn-ea"/>
                <a:sym typeface="+mn-lt"/>
              </a:rPr>
              <a:t>4</a:t>
            </a:r>
            <a:endParaRPr lang="zh-CN" altLang="en-US" sz="107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5" name="TextBox 11">
            <a:extLst>
              <a:ext uri="{FF2B5EF4-FFF2-40B4-BE49-F238E27FC236}">
                <a16:creationId xmlns:a16="http://schemas.microsoft.com/office/drawing/2014/main" id="{92AB3C87-FC9A-43CF-8A48-13005B91838E}"/>
              </a:ext>
            </a:extLst>
          </p:cNvPr>
          <p:cNvSpPr txBox="1"/>
          <p:nvPr/>
        </p:nvSpPr>
        <p:spPr>
          <a:xfrm>
            <a:off x="2993441" y="2829548"/>
            <a:ext cx="26597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  <a:cs typeface="+mn-ea"/>
                <a:sym typeface="+mn-lt"/>
              </a:rPr>
              <a:t>系统报价</a:t>
            </a:r>
            <a:endParaRPr lang="zh-CN" altLang="en-US" sz="48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7" name="TextBox 10">
            <a:extLst>
              <a:ext uri="{FF2B5EF4-FFF2-40B4-BE49-F238E27FC236}">
                <a16:creationId xmlns:a16="http://schemas.microsoft.com/office/drawing/2014/main" id="{52FC7519-3058-48D8-ADC5-6CA7346FC92C}"/>
              </a:ext>
            </a:extLst>
          </p:cNvPr>
          <p:cNvSpPr txBox="1"/>
          <p:nvPr/>
        </p:nvSpPr>
        <p:spPr>
          <a:xfrm>
            <a:off x="7939669" y="5534561"/>
            <a:ext cx="42523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8000" b="1" dirty="0">
                <a:solidFill>
                  <a:srgbClr val="F26521"/>
                </a:solidFill>
                <a:cs typeface="+mn-ea"/>
                <a:sym typeface="+mn-lt"/>
              </a:rPr>
              <a:t>FOUR.</a:t>
            </a:r>
            <a:endParaRPr lang="zh-CN" altLang="en-US" sz="8000" b="1" dirty="0">
              <a:solidFill>
                <a:srgbClr val="F2652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08671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250"/>
                            </p:stCondLst>
                            <p:childTnLst>
                              <p:par>
                                <p:cTn id="28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750"/>
                            </p:stCondLst>
                            <p:childTnLst>
                              <p:par>
                                <p:cTn id="3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250"/>
                            </p:stCondLst>
                            <p:childTnLst>
                              <p:par>
                                <p:cTn id="4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21" grpId="0" animBg="1"/>
      <p:bldP spid="13" grpId="0"/>
      <p:bldP spid="14" grpId="0"/>
      <p:bldP spid="15" grpId="0"/>
      <p:bldP spid="1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29"/>
</p:tagLst>
</file>

<file path=ppt/theme/theme1.xml><?xml version="1.0" encoding="utf-8"?>
<a:theme xmlns:a="http://schemas.openxmlformats.org/drawingml/2006/main" name="1">
  <a:themeElements>
    <a:clrScheme name="自定义 339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F26521"/>
      </a:accent1>
      <a:accent2>
        <a:srgbClr val="FAA419"/>
      </a:accent2>
      <a:accent3>
        <a:srgbClr val="F26521"/>
      </a:accent3>
      <a:accent4>
        <a:srgbClr val="FAA419"/>
      </a:accent4>
      <a:accent5>
        <a:srgbClr val="F26521"/>
      </a:accent5>
      <a:accent6>
        <a:srgbClr val="FAA419"/>
      </a:accent6>
      <a:hlink>
        <a:srgbClr val="F26521"/>
      </a:hlink>
      <a:folHlink>
        <a:srgbClr val="BFBFBF"/>
      </a:folHlink>
    </a:clrScheme>
    <a:fontScheme name="gdpg5qia">
      <a:majorFont>
        <a:latin typeface="思源宋体"/>
        <a:ea typeface="思源宋体"/>
        <a:cs typeface=""/>
      </a:majorFont>
      <a:minorFont>
        <a:latin typeface="思源宋体"/>
        <a:ea typeface="思源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包图主题2" id="{50CFA792-C506-47E4-B272-6A6183483AB3}" vid="{CC1AE437-2F7F-4319-9F22-408F5F8C346F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包图主题2</Template>
  <TotalTime>901</TotalTime>
  <Words>676</Words>
  <Application>Microsoft Office PowerPoint</Application>
  <PresentationFormat>宽屏</PresentationFormat>
  <Paragraphs>126</Paragraphs>
  <Slides>14</Slides>
  <Notes>14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9" baseType="lpstr">
      <vt:lpstr>等线</vt:lpstr>
      <vt:lpstr>思源宋体</vt:lpstr>
      <vt:lpstr>微软雅黑</vt:lpstr>
      <vt:lpstr>Arial</vt:lpstr>
      <vt:lpstr>1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29</dc:title>
  <dc:creator>Administrator</dc:creator>
  <cp:lastModifiedBy>james</cp:lastModifiedBy>
  <cp:revision>84</cp:revision>
  <dcterms:created xsi:type="dcterms:W3CDTF">2017-08-18T03:02:00Z</dcterms:created>
  <dcterms:modified xsi:type="dcterms:W3CDTF">2022-08-21T01:56:16Z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2052-10.1.0.6748</vt:lpwstr>
  </property>
</Properties>
</file>